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71" r:id="rId4"/>
    <p:sldId id="259" r:id="rId5"/>
    <p:sldId id="278" r:id="rId6"/>
    <p:sldId id="265" r:id="rId7"/>
    <p:sldId id="257" r:id="rId8"/>
    <p:sldId id="273" r:id="rId9"/>
    <p:sldId id="274" r:id="rId10"/>
    <p:sldId id="267" r:id="rId11"/>
    <p:sldId id="258" r:id="rId12"/>
    <p:sldId id="261" r:id="rId13"/>
    <p:sldId id="268" r:id="rId14"/>
    <p:sldId id="266" r:id="rId15"/>
    <p:sldId id="272" r:id="rId16"/>
    <p:sldId id="270" r:id="rId17"/>
    <p:sldId id="263" r:id="rId18"/>
    <p:sldId id="277" r:id="rId19"/>
    <p:sldId id="275" r:id="rId20"/>
    <p:sldId id="276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983D15-4485-4B76-AF9F-238EC053779A}">
          <p14:sldIdLst>
            <p14:sldId id="256"/>
          </p14:sldIdLst>
        </p14:section>
        <p14:section name="Summary Section" id="{91D1F6E8-23E6-4A28-95BE-C7A7DE116074}">
          <p14:sldIdLst>
            <p14:sldId id="279"/>
          </p14:sldIdLst>
        </p14:section>
        <p14:section name="Prewrite " id="{9D5CE2BC-A866-463A-8AED-DC8392D2A588}">
          <p14:sldIdLst>
            <p14:sldId id="271"/>
            <p14:sldId id="259"/>
          </p14:sldIdLst>
        </p14:section>
        <p14:section name="Drafting" id="{681551B1-FABB-406E-B715-56277DBD8928}">
          <p14:sldIdLst>
            <p14:sldId id="278"/>
            <p14:sldId id="265"/>
            <p14:sldId id="257"/>
            <p14:sldId id="273"/>
            <p14:sldId id="274"/>
          </p14:sldIdLst>
        </p14:section>
        <p14:section name="Parts of a para" id="{157CFBA5-B0D5-4B2D-95D4-4CBB28F71648}">
          <p14:sldIdLst>
            <p14:sldId id="267"/>
          </p14:sldIdLst>
        </p14:section>
        <p14:section name="Using Topic Sentences" id="{FB7848F1-5A79-4181-8954-26B58770BBF6}">
          <p14:sldIdLst>
            <p14:sldId id="258"/>
          </p14:sldIdLst>
        </p14:section>
        <p14:section name="Supporting Details" id="{711890D6-1E95-44C9-87D3-DEC989A089EC}">
          <p14:sldIdLst>
            <p14:sldId id="261"/>
          </p14:sldIdLst>
        </p14:section>
        <p14:section name="Closing Sentence" id="{E0E48340-FD52-4109-B782-671DA2F7C58F}">
          <p14:sldIdLst>
            <p14:sldId id="268"/>
            <p14:sldId id="266"/>
          </p14:sldIdLst>
        </p14:section>
        <p14:section name="Arguments" id="{1ABC7480-11A6-45AA-93C4-5A7CF4CB0C41}">
          <p14:sldIdLst>
            <p14:sldId id="272"/>
            <p14:sldId id="270"/>
            <p14:sldId id="263"/>
            <p14:sldId id="277"/>
          </p14:sldIdLst>
        </p14:section>
        <p14:section name="Editing" id="{D1C751D8-66D1-4892-AF9A-ED0CC2244F6A}">
          <p14:sldIdLst>
            <p14:sldId id="275"/>
          </p14:sldIdLst>
        </p14:section>
        <p14:section name="Final Draft" id="{ABD2FDBE-16E2-4FDA-A9A5-67B4168D2A50}">
          <p14:sldIdLst>
            <p14:sldId id="276"/>
          </p14:sldIdLst>
        </p14:section>
        <p14:section name="Tips" id="{8BE20804-C41D-463C-B484-A876233AE0E7}">
          <p14:sldIdLst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760" autoAdjust="0"/>
  </p:normalViewPr>
  <p:slideViewPr>
    <p:cSldViewPr snapToGrid="0">
      <p:cViewPr>
        <p:scale>
          <a:sx n="51" d="100"/>
          <a:sy n="51" d="100"/>
        </p:scale>
        <p:origin x="4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grammarly.com/ddocs/909219531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grammarly.com/ddocs/90921953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7337E-D973-4525-A3ED-8B1D82AE5E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A46E3-8F3D-4DCE-97B1-712225CDABBF}">
      <dgm:prSet phldrT="[Text]"/>
      <dgm:spPr/>
      <dgm:t>
        <a:bodyPr/>
        <a:lstStyle/>
        <a:p>
          <a:r>
            <a:rPr lang="en-US" dirty="0"/>
            <a:t>Prewrite</a:t>
          </a:r>
        </a:p>
      </dgm:t>
    </dgm:pt>
    <dgm:pt modelId="{3A712D6A-AEE0-4198-A63B-FF1527CFC0D4}" type="parTrans" cxnId="{A7D628E7-C555-4DFB-B8A3-4629AFE9ABB8}">
      <dgm:prSet/>
      <dgm:spPr/>
      <dgm:t>
        <a:bodyPr/>
        <a:lstStyle/>
        <a:p>
          <a:endParaRPr lang="en-US"/>
        </a:p>
      </dgm:t>
    </dgm:pt>
    <dgm:pt modelId="{D78C192D-E858-491A-829C-31F194015552}" type="sibTrans" cxnId="{A7D628E7-C555-4DFB-B8A3-4629AFE9ABB8}">
      <dgm:prSet/>
      <dgm:spPr/>
      <dgm:t>
        <a:bodyPr/>
        <a:lstStyle/>
        <a:p>
          <a:endParaRPr lang="en-US"/>
        </a:p>
      </dgm:t>
    </dgm:pt>
    <dgm:pt modelId="{10ED2422-937E-4140-B0F8-645FEB7D847E}">
      <dgm:prSet phldrT="[Text]"/>
      <dgm:spPr/>
      <dgm:t>
        <a:bodyPr/>
        <a:lstStyle/>
        <a:p>
          <a:r>
            <a:rPr lang="en-US" dirty="0"/>
            <a:t>Essay Structure </a:t>
          </a:r>
        </a:p>
      </dgm:t>
    </dgm:pt>
    <dgm:pt modelId="{E473CE44-5828-4283-A5FA-E4FF76946314}" type="parTrans" cxnId="{478DFBC0-30A9-439E-AAB9-C18BAA5D8979}">
      <dgm:prSet/>
      <dgm:spPr/>
      <dgm:t>
        <a:bodyPr/>
        <a:lstStyle/>
        <a:p>
          <a:endParaRPr lang="en-US"/>
        </a:p>
      </dgm:t>
    </dgm:pt>
    <dgm:pt modelId="{4B0B8914-29D1-4E50-955C-B468333F6A39}" type="sibTrans" cxnId="{478DFBC0-30A9-439E-AAB9-C18BAA5D8979}">
      <dgm:prSet/>
      <dgm:spPr/>
      <dgm:t>
        <a:bodyPr/>
        <a:lstStyle/>
        <a:p>
          <a:endParaRPr lang="en-US"/>
        </a:p>
      </dgm:t>
    </dgm:pt>
    <dgm:pt modelId="{9365D942-09A4-43DB-909B-03D5D665CBE0}">
      <dgm:prSet phldrT="[Text]"/>
      <dgm:spPr/>
      <dgm:t>
        <a:bodyPr/>
        <a:lstStyle/>
        <a:p>
          <a:r>
            <a:rPr lang="en-US" dirty="0"/>
            <a:t>Paragraph Structure</a:t>
          </a:r>
        </a:p>
      </dgm:t>
    </dgm:pt>
    <dgm:pt modelId="{A3584543-D4BA-47D4-9424-FD40261AC13A}" type="parTrans" cxnId="{AAD81796-96F5-4D2E-BD59-BF1089A97B98}">
      <dgm:prSet/>
      <dgm:spPr/>
      <dgm:t>
        <a:bodyPr/>
        <a:lstStyle/>
        <a:p>
          <a:endParaRPr lang="en-US"/>
        </a:p>
      </dgm:t>
    </dgm:pt>
    <dgm:pt modelId="{614721F9-C31E-4EB1-9C31-DC46F1215394}" type="sibTrans" cxnId="{AAD81796-96F5-4D2E-BD59-BF1089A97B98}">
      <dgm:prSet/>
      <dgm:spPr/>
      <dgm:t>
        <a:bodyPr/>
        <a:lstStyle/>
        <a:p>
          <a:endParaRPr lang="en-US"/>
        </a:p>
      </dgm:t>
    </dgm:pt>
    <dgm:pt modelId="{7A66D1B1-E930-41A6-9F81-BF056E1B165A}">
      <dgm:prSet phldrT="[Text]"/>
      <dgm:spPr/>
      <dgm:t>
        <a:bodyPr/>
        <a:lstStyle/>
        <a:p>
          <a:r>
            <a:rPr lang="en-US" dirty="0"/>
            <a:t>Argument Structure</a:t>
          </a:r>
        </a:p>
      </dgm:t>
    </dgm:pt>
    <dgm:pt modelId="{193DD3C3-A4F6-4811-99D1-D13F5F1E84F0}" type="parTrans" cxnId="{4447FD34-DC5C-42C4-BB2B-5BAEAC5C8783}">
      <dgm:prSet/>
      <dgm:spPr/>
      <dgm:t>
        <a:bodyPr/>
        <a:lstStyle/>
        <a:p>
          <a:endParaRPr lang="en-US"/>
        </a:p>
      </dgm:t>
    </dgm:pt>
    <dgm:pt modelId="{280F8D42-75B7-45D4-AF59-0953E3350B64}" type="sibTrans" cxnId="{4447FD34-DC5C-42C4-BB2B-5BAEAC5C8783}">
      <dgm:prSet/>
      <dgm:spPr/>
      <dgm:t>
        <a:bodyPr/>
        <a:lstStyle/>
        <a:p>
          <a:endParaRPr lang="en-US"/>
        </a:p>
      </dgm:t>
    </dgm:pt>
    <dgm:pt modelId="{21F1A87E-03CE-413E-8504-5BA561732302}">
      <dgm:prSet phldrT="[Text]"/>
      <dgm:spPr/>
      <dgm:t>
        <a:bodyPr/>
        <a:lstStyle/>
        <a:p>
          <a:r>
            <a:rPr lang="en-US" dirty="0"/>
            <a:t>Editing</a:t>
          </a:r>
        </a:p>
      </dgm:t>
    </dgm:pt>
    <dgm:pt modelId="{0D8B8A8C-7BCB-46E7-8A56-5661C19C5652}" type="parTrans" cxnId="{22A95994-B442-4990-B228-475725B90233}">
      <dgm:prSet/>
      <dgm:spPr/>
      <dgm:t>
        <a:bodyPr/>
        <a:lstStyle/>
        <a:p>
          <a:endParaRPr lang="en-US"/>
        </a:p>
      </dgm:t>
    </dgm:pt>
    <dgm:pt modelId="{2790F6C2-50DE-485A-B8BB-22DA587A4A32}" type="sibTrans" cxnId="{22A95994-B442-4990-B228-475725B90233}">
      <dgm:prSet/>
      <dgm:spPr/>
      <dgm:t>
        <a:bodyPr/>
        <a:lstStyle/>
        <a:p>
          <a:endParaRPr lang="en-US"/>
        </a:p>
      </dgm:t>
    </dgm:pt>
    <dgm:pt modelId="{2EEBDEFA-EDFC-4D96-992A-27801BF3E23D}">
      <dgm:prSet phldrT="[Text]"/>
      <dgm:spPr/>
      <dgm:t>
        <a:bodyPr/>
        <a:lstStyle/>
        <a:p>
          <a:r>
            <a:rPr lang="en-US" dirty="0"/>
            <a:t>Final Draft</a:t>
          </a:r>
        </a:p>
      </dgm:t>
    </dgm:pt>
    <dgm:pt modelId="{F598211B-823E-44AC-9E09-8FE10484F618}" type="parTrans" cxnId="{D838A2BD-1F77-46F8-A4D5-7B5105E6E3E3}">
      <dgm:prSet/>
      <dgm:spPr/>
      <dgm:t>
        <a:bodyPr/>
        <a:lstStyle/>
        <a:p>
          <a:endParaRPr lang="en-US"/>
        </a:p>
      </dgm:t>
    </dgm:pt>
    <dgm:pt modelId="{336580CC-3115-4393-8B3E-1539C60D1861}" type="sibTrans" cxnId="{D838A2BD-1F77-46F8-A4D5-7B5105E6E3E3}">
      <dgm:prSet/>
      <dgm:spPr/>
      <dgm:t>
        <a:bodyPr/>
        <a:lstStyle/>
        <a:p>
          <a:endParaRPr lang="en-US"/>
        </a:p>
      </dgm:t>
    </dgm:pt>
    <dgm:pt modelId="{F2F66A47-D7E9-4ED8-A608-9A3CD0AC12D5}">
      <dgm:prSet phldrT="[Text]"/>
      <dgm:spPr/>
      <dgm:t>
        <a:bodyPr/>
        <a:lstStyle/>
        <a:p>
          <a:r>
            <a:rPr lang="en-US" dirty="0"/>
            <a:t>Tips &amp; Tricks</a:t>
          </a:r>
        </a:p>
      </dgm:t>
    </dgm:pt>
    <dgm:pt modelId="{9A70935A-CD27-4797-A41B-252DF7C1A447}" type="parTrans" cxnId="{A8E351E9-8A6C-42EB-A748-546454F1CE83}">
      <dgm:prSet/>
      <dgm:spPr/>
      <dgm:t>
        <a:bodyPr/>
        <a:lstStyle/>
        <a:p>
          <a:endParaRPr lang="en-US"/>
        </a:p>
      </dgm:t>
    </dgm:pt>
    <dgm:pt modelId="{AE0849BA-D68F-47B7-900E-46CA57D3BD8E}" type="sibTrans" cxnId="{A8E351E9-8A6C-42EB-A748-546454F1CE83}">
      <dgm:prSet/>
      <dgm:spPr/>
      <dgm:t>
        <a:bodyPr/>
        <a:lstStyle/>
        <a:p>
          <a:endParaRPr lang="en-US"/>
        </a:p>
      </dgm:t>
    </dgm:pt>
    <dgm:pt modelId="{F0918208-058E-4B78-9BD3-9406DA59C5DC}" type="pres">
      <dgm:prSet presAssocID="{37F7337E-D973-4525-A3ED-8B1D82AE5EA6}" presName="linear" presStyleCnt="0">
        <dgm:presLayoutVars>
          <dgm:animLvl val="lvl"/>
          <dgm:resizeHandles val="exact"/>
        </dgm:presLayoutVars>
      </dgm:prSet>
      <dgm:spPr/>
    </dgm:pt>
    <dgm:pt modelId="{439B9A42-92F8-4349-861F-2AD32AB5E4FB}" type="pres">
      <dgm:prSet presAssocID="{8C3A46E3-8F3D-4DCE-97B1-712225CDABB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F1E1AED-A125-4436-83ED-970FE9DF692F}" type="pres">
      <dgm:prSet presAssocID="{D78C192D-E858-491A-829C-31F194015552}" presName="spacer" presStyleCnt="0"/>
      <dgm:spPr/>
    </dgm:pt>
    <dgm:pt modelId="{FD04EFD3-69F5-4E04-AA1D-269987CC3CA6}" type="pres">
      <dgm:prSet presAssocID="{10ED2422-937E-4140-B0F8-645FEB7D847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82A6E85-F992-460E-8E14-AC5893239FB9}" type="pres">
      <dgm:prSet presAssocID="{4B0B8914-29D1-4E50-955C-B468333F6A39}" presName="spacer" presStyleCnt="0"/>
      <dgm:spPr/>
    </dgm:pt>
    <dgm:pt modelId="{33009892-73B6-4451-8798-A9CE1CCC7A36}" type="pres">
      <dgm:prSet presAssocID="{9365D942-09A4-43DB-909B-03D5D665CBE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583F7E-F49A-462E-8CC6-9A5B29EA02E9}" type="pres">
      <dgm:prSet presAssocID="{614721F9-C31E-4EB1-9C31-DC46F1215394}" presName="spacer" presStyleCnt="0"/>
      <dgm:spPr/>
    </dgm:pt>
    <dgm:pt modelId="{73678A42-EDBD-42DC-9B38-80A7D09BAE28}" type="pres">
      <dgm:prSet presAssocID="{7A66D1B1-E930-41A6-9F81-BF056E1B165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4E85B2D-FB8D-45E3-8352-0CD63BF1FBE3}" type="pres">
      <dgm:prSet presAssocID="{280F8D42-75B7-45D4-AF59-0953E3350B64}" presName="spacer" presStyleCnt="0"/>
      <dgm:spPr/>
    </dgm:pt>
    <dgm:pt modelId="{95E24461-2114-4605-996E-293FCECB4079}" type="pres">
      <dgm:prSet presAssocID="{21F1A87E-03CE-413E-8504-5BA56173230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B0BF1B7-F76F-44CD-AE00-BBB07A2A2CBE}" type="pres">
      <dgm:prSet presAssocID="{2790F6C2-50DE-485A-B8BB-22DA587A4A32}" presName="spacer" presStyleCnt="0"/>
      <dgm:spPr/>
    </dgm:pt>
    <dgm:pt modelId="{031E8228-CB64-44E3-B1BC-D0C1459E4E7F}" type="pres">
      <dgm:prSet presAssocID="{2EEBDEFA-EDFC-4D96-992A-27801BF3E23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5070033-F1FF-42A2-88D3-7CCEC3D91D69}" type="pres">
      <dgm:prSet presAssocID="{336580CC-3115-4393-8B3E-1539C60D1861}" presName="spacer" presStyleCnt="0"/>
      <dgm:spPr/>
    </dgm:pt>
    <dgm:pt modelId="{10F9ED94-73F6-439F-A6E1-E3BC6047553E}" type="pres">
      <dgm:prSet presAssocID="{F2F66A47-D7E9-4ED8-A608-9A3CD0AC12D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0413A13-1E1E-4ED7-AF44-06EEBDD8B029}" type="presOf" srcId="{9365D942-09A4-43DB-909B-03D5D665CBE0}" destId="{33009892-73B6-4451-8798-A9CE1CCC7A36}" srcOrd="0" destOrd="0" presId="urn:microsoft.com/office/officeart/2005/8/layout/vList2"/>
    <dgm:cxn modelId="{36FA7F24-C352-4DA5-999D-EEE829AB0C3D}" type="presOf" srcId="{37F7337E-D973-4525-A3ED-8B1D82AE5EA6}" destId="{F0918208-058E-4B78-9BD3-9406DA59C5DC}" srcOrd="0" destOrd="0" presId="urn:microsoft.com/office/officeart/2005/8/layout/vList2"/>
    <dgm:cxn modelId="{8C6E6E33-5541-4976-AACC-E1153485DFDA}" type="presOf" srcId="{10ED2422-937E-4140-B0F8-645FEB7D847E}" destId="{FD04EFD3-69F5-4E04-AA1D-269987CC3CA6}" srcOrd="0" destOrd="0" presId="urn:microsoft.com/office/officeart/2005/8/layout/vList2"/>
    <dgm:cxn modelId="{4447FD34-DC5C-42C4-BB2B-5BAEAC5C8783}" srcId="{37F7337E-D973-4525-A3ED-8B1D82AE5EA6}" destId="{7A66D1B1-E930-41A6-9F81-BF056E1B165A}" srcOrd="3" destOrd="0" parTransId="{193DD3C3-A4F6-4811-99D1-D13F5F1E84F0}" sibTransId="{280F8D42-75B7-45D4-AF59-0953E3350B64}"/>
    <dgm:cxn modelId="{5C91C45C-4854-4702-A594-9CD9D03E91A8}" type="presOf" srcId="{2EEBDEFA-EDFC-4D96-992A-27801BF3E23D}" destId="{031E8228-CB64-44E3-B1BC-D0C1459E4E7F}" srcOrd="0" destOrd="0" presId="urn:microsoft.com/office/officeart/2005/8/layout/vList2"/>
    <dgm:cxn modelId="{CE934E68-33F8-4EBF-86A0-633ED7DCD32E}" type="presOf" srcId="{7A66D1B1-E930-41A6-9F81-BF056E1B165A}" destId="{73678A42-EDBD-42DC-9B38-80A7D09BAE28}" srcOrd="0" destOrd="0" presId="urn:microsoft.com/office/officeart/2005/8/layout/vList2"/>
    <dgm:cxn modelId="{9218234B-223B-4AC9-95DC-5268960E8B5A}" type="presOf" srcId="{F2F66A47-D7E9-4ED8-A608-9A3CD0AC12D5}" destId="{10F9ED94-73F6-439F-A6E1-E3BC6047553E}" srcOrd="0" destOrd="0" presId="urn:microsoft.com/office/officeart/2005/8/layout/vList2"/>
    <dgm:cxn modelId="{22A95994-B442-4990-B228-475725B90233}" srcId="{37F7337E-D973-4525-A3ED-8B1D82AE5EA6}" destId="{21F1A87E-03CE-413E-8504-5BA561732302}" srcOrd="4" destOrd="0" parTransId="{0D8B8A8C-7BCB-46E7-8A56-5661C19C5652}" sibTransId="{2790F6C2-50DE-485A-B8BB-22DA587A4A32}"/>
    <dgm:cxn modelId="{AAD81796-96F5-4D2E-BD59-BF1089A97B98}" srcId="{37F7337E-D973-4525-A3ED-8B1D82AE5EA6}" destId="{9365D942-09A4-43DB-909B-03D5D665CBE0}" srcOrd="2" destOrd="0" parTransId="{A3584543-D4BA-47D4-9424-FD40261AC13A}" sibTransId="{614721F9-C31E-4EB1-9C31-DC46F1215394}"/>
    <dgm:cxn modelId="{C0EDA89A-F40B-42F0-AE1A-A14817F71AB0}" type="presOf" srcId="{21F1A87E-03CE-413E-8504-5BA561732302}" destId="{95E24461-2114-4605-996E-293FCECB4079}" srcOrd="0" destOrd="0" presId="urn:microsoft.com/office/officeart/2005/8/layout/vList2"/>
    <dgm:cxn modelId="{D838A2BD-1F77-46F8-A4D5-7B5105E6E3E3}" srcId="{37F7337E-D973-4525-A3ED-8B1D82AE5EA6}" destId="{2EEBDEFA-EDFC-4D96-992A-27801BF3E23D}" srcOrd="5" destOrd="0" parTransId="{F598211B-823E-44AC-9E09-8FE10484F618}" sibTransId="{336580CC-3115-4393-8B3E-1539C60D1861}"/>
    <dgm:cxn modelId="{478DFBC0-30A9-439E-AAB9-C18BAA5D8979}" srcId="{37F7337E-D973-4525-A3ED-8B1D82AE5EA6}" destId="{10ED2422-937E-4140-B0F8-645FEB7D847E}" srcOrd="1" destOrd="0" parTransId="{E473CE44-5828-4283-A5FA-E4FF76946314}" sibTransId="{4B0B8914-29D1-4E50-955C-B468333F6A39}"/>
    <dgm:cxn modelId="{A7D628E7-C555-4DFB-B8A3-4629AFE9ABB8}" srcId="{37F7337E-D973-4525-A3ED-8B1D82AE5EA6}" destId="{8C3A46E3-8F3D-4DCE-97B1-712225CDABBF}" srcOrd="0" destOrd="0" parTransId="{3A712D6A-AEE0-4198-A63B-FF1527CFC0D4}" sibTransId="{D78C192D-E858-491A-829C-31F194015552}"/>
    <dgm:cxn modelId="{A8E351E9-8A6C-42EB-A748-546454F1CE83}" srcId="{37F7337E-D973-4525-A3ED-8B1D82AE5EA6}" destId="{F2F66A47-D7E9-4ED8-A608-9A3CD0AC12D5}" srcOrd="6" destOrd="0" parTransId="{9A70935A-CD27-4797-A41B-252DF7C1A447}" sibTransId="{AE0849BA-D68F-47B7-900E-46CA57D3BD8E}"/>
    <dgm:cxn modelId="{A2A4D8F0-C494-440C-8C48-E99004E2DCEF}" type="presOf" srcId="{8C3A46E3-8F3D-4DCE-97B1-712225CDABBF}" destId="{439B9A42-92F8-4349-861F-2AD32AB5E4FB}" srcOrd="0" destOrd="0" presId="urn:microsoft.com/office/officeart/2005/8/layout/vList2"/>
    <dgm:cxn modelId="{1D129259-AA04-42D5-8C76-5758D5F620CA}" type="presParOf" srcId="{F0918208-058E-4B78-9BD3-9406DA59C5DC}" destId="{439B9A42-92F8-4349-861F-2AD32AB5E4FB}" srcOrd="0" destOrd="0" presId="urn:microsoft.com/office/officeart/2005/8/layout/vList2"/>
    <dgm:cxn modelId="{04C0EBE6-2E37-4F5C-ABF2-A239A58D2C9B}" type="presParOf" srcId="{F0918208-058E-4B78-9BD3-9406DA59C5DC}" destId="{6F1E1AED-A125-4436-83ED-970FE9DF692F}" srcOrd="1" destOrd="0" presId="urn:microsoft.com/office/officeart/2005/8/layout/vList2"/>
    <dgm:cxn modelId="{404925C9-0B84-4B0D-A03A-C900F94BF0FC}" type="presParOf" srcId="{F0918208-058E-4B78-9BD3-9406DA59C5DC}" destId="{FD04EFD3-69F5-4E04-AA1D-269987CC3CA6}" srcOrd="2" destOrd="0" presId="urn:microsoft.com/office/officeart/2005/8/layout/vList2"/>
    <dgm:cxn modelId="{F0E30E99-E60F-4ED9-8052-E847DE18DC25}" type="presParOf" srcId="{F0918208-058E-4B78-9BD3-9406DA59C5DC}" destId="{B82A6E85-F992-460E-8E14-AC5893239FB9}" srcOrd="3" destOrd="0" presId="urn:microsoft.com/office/officeart/2005/8/layout/vList2"/>
    <dgm:cxn modelId="{803A1F9B-D9AE-4840-8E80-B991DFD54DF3}" type="presParOf" srcId="{F0918208-058E-4B78-9BD3-9406DA59C5DC}" destId="{33009892-73B6-4451-8798-A9CE1CCC7A36}" srcOrd="4" destOrd="0" presId="urn:microsoft.com/office/officeart/2005/8/layout/vList2"/>
    <dgm:cxn modelId="{C1B04328-AF36-47AA-A8D7-478EC405EF7D}" type="presParOf" srcId="{F0918208-058E-4B78-9BD3-9406DA59C5DC}" destId="{6A583F7E-F49A-462E-8CC6-9A5B29EA02E9}" srcOrd="5" destOrd="0" presId="urn:microsoft.com/office/officeart/2005/8/layout/vList2"/>
    <dgm:cxn modelId="{13AC3731-E3E0-4996-98A4-699FEA842263}" type="presParOf" srcId="{F0918208-058E-4B78-9BD3-9406DA59C5DC}" destId="{73678A42-EDBD-42DC-9B38-80A7D09BAE28}" srcOrd="6" destOrd="0" presId="urn:microsoft.com/office/officeart/2005/8/layout/vList2"/>
    <dgm:cxn modelId="{2A919ED9-8826-4740-8EF1-D195ABBDB04C}" type="presParOf" srcId="{F0918208-058E-4B78-9BD3-9406DA59C5DC}" destId="{44E85B2D-FB8D-45E3-8352-0CD63BF1FBE3}" srcOrd="7" destOrd="0" presId="urn:microsoft.com/office/officeart/2005/8/layout/vList2"/>
    <dgm:cxn modelId="{4154416B-1E38-461C-8511-91631ACC722B}" type="presParOf" srcId="{F0918208-058E-4B78-9BD3-9406DA59C5DC}" destId="{95E24461-2114-4605-996E-293FCECB4079}" srcOrd="8" destOrd="0" presId="urn:microsoft.com/office/officeart/2005/8/layout/vList2"/>
    <dgm:cxn modelId="{0C49B348-26BF-48EB-BA7E-FC0D2C3D675D}" type="presParOf" srcId="{F0918208-058E-4B78-9BD3-9406DA59C5DC}" destId="{DB0BF1B7-F76F-44CD-AE00-BBB07A2A2CBE}" srcOrd="9" destOrd="0" presId="urn:microsoft.com/office/officeart/2005/8/layout/vList2"/>
    <dgm:cxn modelId="{9C2C4348-6DED-4C32-97F1-0F09A58EFF33}" type="presParOf" srcId="{F0918208-058E-4B78-9BD3-9406DA59C5DC}" destId="{031E8228-CB64-44E3-B1BC-D0C1459E4E7F}" srcOrd="10" destOrd="0" presId="urn:microsoft.com/office/officeart/2005/8/layout/vList2"/>
    <dgm:cxn modelId="{9130C168-2A16-4E07-AFB3-02D833C8742D}" type="presParOf" srcId="{F0918208-058E-4B78-9BD3-9406DA59C5DC}" destId="{B5070033-F1FF-42A2-88D3-7CCEC3D91D69}" srcOrd="11" destOrd="0" presId="urn:microsoft.com/office/officeart/2005/8/layout/vList2"/>
    <dgm:cxn modelId="{FA2CFB30-A407-49E4-B788-0CE8364F3DA3}" type="presParOf" srcId="{F0918208-058E-4B78-9BD3-9406DA59C5DC}" destId="{10F9ED94-73F6-439F-A6E1-E3BC6047553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815BF-137D-459C-9F7A-4B04460DD40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87C2E3-A199-4841-BA16-7B8DA6FAF2A1}">
      <dgm:prSet/>
      <dgm:spPr/>
      <dgm:t>
        <a:bodyPr/>
        <a:lstStyle/>
        <a:p>
          <a:r>
            <a:rPr lang="en-US"/>
            <a:t>Create</a:t>
          </a:r>
        </a:p>
      </dgm:t>
    </dgm:pt>
    <dgm:pt modelId="{06DC175F-8373-4ACE-A465-049242816B4A}" type="parTrans" cxnId="{7F488097-FB37-4E89-BDA8-6955FD787F65}">
      <dgm:prSet/>
      <dgm:spPr/>
      <dgm:t>
        <a:bodyPr/>
        <a:lstStyle/>
        <a:p>
          <a:endParaRPr lang="en-US"/>
        </a:p>
      </dgm:t>
    </dgm:pt>
    <dgm:pt modelId="{2D7D9DA2-2D3B-4760-BB23-987A0A7BFC37}" type="sibTrans" cxnId="{7F488097-FB37-4E89-BDA8-6955FD787F65}">
      <dgm:prSet/>
      <dgm:spPr/>
      <dgm:t>
        <a:bodyPr/>
        <a:lstStyle/>
        <a:p>
          <a:endParaRPr lang="en-US"/>
        </a:p>
      </dgm:t>
    </dgm:pt>
    <dgm:pt modelId="{3F5F4012-48A5-46D8-BFEA-C1C236DAC140}">
      <dgm:prSet/>
      <dgm:spPr/>
      <dgm:t>
        <a:bodyPr/>
        <a:lstStyle/>
        <a:p>
          <a:r>
            <a:rPr lang="en-US"/>
            <a:t>Create a rough outline using brainstorm list</a:t>
          </a:r>
        </a:p>
      </dgm:t>
    </dgm:pt>
    <dgm:pt modelId="{C143710C-D134-4547-8FCD-184489BA5893}" type="parTrans" cxnId="{BC121693-8E98-45AC-9EDC-BC416A684C00}">
      <dgm:prSet/>
      <dgm:spPr/>
      <dgm:t>
        <a:bodyPr/>
        <a:lstStyle/>
        <a:p>
          <a:endParaRPr lang="en-US"/>
        </a:p>
      </dgm:t>
    </dgm:pt>
    <dgm:pt modelId="{E9AD4323-AA44-409B-9D2A-45BBD97D0506}" type="sibTrans" cxnId="{BC121693-8E98-45AC-9EDC-BC416A684C00}">
      <dgm:prSet/>
      <dgm:spPr/>
      <dgm:t>
        <a:bodyPr/>
        <a:lstStyle/>
        <a:p>
          <a:endParaRPr lang="en-US"/>
        </a:p>
      </dgm:t>
    </dgm:pt>
    <dgm:pt modelId="{8E2D94A7-64AD-4F29-8AA5-CA2739AE701F}">
      <dgm:prSet/>
      <dgm:spPr/>
      <dgm:t>
        <a:bodyPr/>
        <a:lstStyle/>
        <a:p>
          <a:r>
            <a:rPr lang="en-US"/>
            <a:t>Write</a:t>
          </a:r>
        </a:p>
      </dgm:t>
    </dgm:pt>
    <dgm:pt modelId="{275945F8-3AA5-4C4F-AB0C-473259535A29}" type="parTrans" cxnId="{A792AB8B-A297-4EF1-A1DF-244281FE7644}">
      <dgm:prSet/>
      <dgm:spPr/>
      <dgm:t>
        <a:bodyPr/>
        <a:lstStyle/>
        <a:p>
          <a:endParaRPr lang="en-US"/>
        </a:p>
      </dgm:t>
    </dgm:pt>
    <dgm:pt modelId="{11B7A8E1-58EB-4E39-99EE-FF41EDBFB70A}" type="sibTrans" cxnId="{A792AB8B-A297-4EF1-A1DF-244281FE7644}">
      <dgm:prSet/>
      <dgm:spPr/>
      <dgm:t>
        <a:bodyPr/>
        <a:lstStyle/>
        <a:p>
          <a:endParaRPr lang="en-US"/>
        </a:p>
      </dgm:t>
    </dgm:pt>
    <dgm:pt modelId="{9AC9A701-FEEC-4BAD-9A3A-535127FA19D0}">
      <dgm:prSet/>
      <dgm:spPr/>
      <dgm:t>
        <a:bodyPr/>
        <a:lstStyle/>
        <a:p>
          <a:r>
            <a:rPr lang="en-US"/>
            <a:t>For each major topic in the rough outline, write topic sentences that describe the themes and tell the story of each section</a:t>
          </a:r>
        </a:p>
      </dgm:t>
    </dgm:pt>
    <dgm:pt modelId="{DCC611A8-8A27-41EF-8FCF-2BFE9717AA72}" type="parTrans" cxnId="{168D16A9-E79A-4227-B238-C4EA2573A002}">
      <dgm:prSet/>
      <dgm:spPr/>
      <dgm:t>
        <a:bodyPr/>
        <a:lstStyle/>
        <a:p>
          <a:endParaRPr lang="en-US"/>
        </a:p>
      </dgm:t>
    </dgm:pt>
    <dgm:pt modelId="{F79047AD-F3B3-4F50-BB1B-F81852B1E44E}" type="sibTrans" cxnId="{168D16A9-E79A-4227-B238-C4EA2573A002}">
      <dgm:prSet/>
      <dgm:spPr/>
      <dgm:t>
        <a:bodyPr/>
        <a:lstStyle/>
        <a:p>
          <a:endParaRPr lang="en-US"/>
        </a:p>
      </dgm:t>
    </dgm:pt>
    <dgm:pt modelId="{5347C7C0-E5E3-469B-8C8C-2DD9FB5DE893}">
      <dgm:prSet/>
      <dgm:spPr/>
      <dgm:t>
        <a:bodyPr/>
        <a:lstStyle/>
        <a:p>
          <a:r>
            <a:rPr lang="en-US"/>
            <a:t>Sentence</a:t>
          </a:r>
        </a:p>
      </dgm:t>
    </dgm:pt>
    <dgm:pt modelId="{2140560D-AE46-4F74-A293-495C9B6A7576}" type="parTrans" cxnId="{1D8C110C-1431-438A-AC4D-178E16AC2858}">
      <dgm:prSet/>
      <dgm:spPr/>
      <dgm:t>
        <a:bodyPr/>
        <a:lstStyle/>
        <a:p>
          <a:endParaRPr lang="en-US"/>
        </a:p>
      </dgm:t>
    </dgm:pt>
    <dgm:pt modelId="{048D9E72-D118-42C9-9978-A0C7DBEA3354}" type="sibTrans" cxnId="{1D8C110C-1431-438A-AC4D-178E16AC2858}">
      <dgm:prSet/>
      <dgm:spPr/>
      <dgm:t>
        <a:bodyPr/>
        <a:lstStyle/>
        <a:p>
          <a:endParaRPr lang="en-US"/>
        </a:p>
      </dgm:t>
    </dgm:pt>
    <dgm:pt modelId="{25D737B2-AF2C-4C2A-B342-20F5AA37A032}">
      <dgm:prSet/>
      <dgm:spPr/>
      <dgm:t>
        <a:bodyPr/>
        <a:lstStyle/>
        <a:p>
          <a:r>
            <a:rPr lang="en-US"/>
            <a:t>For every topic sentence, there should be a corresponding paragraph in the final paper</a:t>
          </a:r>
        </a:p>
      </dgm:t>
    </dgm:pt>
    <dgm:pt modelId="{3D2864A3-C938-4CDE-8DD9-DB9198D10C26}" type="parTrans" cxnId="{F57CBE4F-5A6B-4BCD-A8D2-37FA223C53F0}">
      <dgm:prSet/>
      <dgm:spPr/>
      <dgm:t>
        <a:bodyPr/>
        <a:lstStyle/>
        <a:p>
          <a:endParaRPr lang="en-US"/>
        </a:p>
      </dgm:t>
    </dgm:pt>
    <dgm:pt modelId="{CD2FCE84-19FA-44B9-A705-A8956812209C}" type="sibTrans" cxnId="{F57CBE4F-5A6B-4BCD-A8D2-37FA223C53F0}">
      <dgm:prSet/>
      <dgm:spPr/>
      <dgm:t>
        <a:bodyPr/>
        <a:lstStyle/>
        <a:p>
          <a:endParaRPr lang="en-US"/>
        </a:p>
      </dgm:t>
    </dgm:pt>
    <dgm:pt modelId="{BBA9B72A-A54D-4B9D-9484-285C9C14A959}" type="pres">
      <dgm:prSet presAssocID="{53A815BF-137D-459C-9F7A-4B04460DD403}" presName="Name0" presStyleCnt="0">
        <dgm:presLayoutVars>
          <dgm:dir/>
          <dgm:animLvl val="lvl"/>
          <dgm:resizeHandles val="exact"/>
        </dgm:presLayoutVars>
      </dgm:prSet>
      <dgm:spPr/>
    </dgm:pt>
    <dgm:pt modelId="{D9CC1F7E-2F53-4C9C-9A8A-6222E93F5414}" type="pres">
      <dgm:prSet presAssocID="{2087C2E3-A199-4841-BA16-7B8DA6FAF2A1}" presName="linNode" presStyleCnt="0"/>
      <dgm:spPr/>
    </dgm:pt>
    <dgm:pt modelId="{8044183E-E4A1-4F3B-AF27-3275F5F48DE4}" type="pres">
      <dgm:prSet presAssocID="{2087C2E3-A199-4841-BA16-7B8DA6FAF2A1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922E5162-F9E9-4CBB-BB28-66DEE90C0AB2}" type="pres">
      <dgm:prSet presAssocID="{2087C2E3-A199-4841-BA16-7B8DA6FAF2A1}" presName="descendantText" presStyleLbl="alignAccFollowNode1" presStyleIdx="0" presStyleCnt="3">
        <dgm:presLayoutVars>
          <dgm:bulletEnabled/>
        </dgm:presLayoutVars>
      </dgm:prSet>
      <dgm:spPr/>
    </dgm:pt>
    <dgm:pt modelId="{E0C72555-40D0-4903-A9E4-09FC210C7698}" type="pres">
      <dgm:prSet presAssocID="{2D7D9DA2-2D3B-4760-BB23-987A0A7BFC37}" presName="sp" presStyleCnt="0"/>
      <dgm:spPr/>
    </dgm:pt>
    <dgm:pt modelId="{BCE94F5D-D245-45FA-8541-AC1FA11F2421}" type="pres">
      <dgm:prSet presAssocID="{8E2D94A7-64AD-4F29-8AA5-CA2739AE701F}" presName="linNode" presStyleCnt="0"/>
      <dgm:spPr/>
    </dgm:pt>
    <dgm:pt modelId="{78CF6E37-5143-449E-BA1E-6DC0569BC0E6}" type="pres">
      <dgm:prSet presAssocID="{8E2D94A7-64AD-4F29-8AA5-CA2739AE701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7BD3AFC6-78CA-431F-AC2C-8C16FF815D69}" type="pres">
      <dgm:prSet presAssocID="{8E2D94A7-64AD-4F29-8AA5-CA2739AE701F}" presName="descendantText" presStyleLbl="alignAccFollowNode1" presStyleIdx="1" presStyleCnt="3">
        <dgm:presLayoutVars>
          <dgm:bulletEnabled/>
        </dgm:presLayoutVars>
      </dgm:prSet>
      <dgm:spPr/>
    </dgm:pt>
    <dgm:pt modelId="{4A07FC9A-65DB-4299-922A-90A3E0FAF1F9}" type="pres">
      <dgm:prSet presAssocID="{11B7A8E1-58EB-4E39-99EE-FF41EDBFB70A}" presName="sp" presStyleCnt="0"/>
      <dgm:spPr/>
    </dgm:pt>
    <dgm:pt modelId="{97A99AC6-7D40-49FF-A53E-AED3602B5067}" type="pres">
      <dgm:prSet presAssocID="{5347C7C0-E5E3-469B-8C8C-2DD9FB5DE893}" presName="linNode" presStyleCnt="0"/>
      <dgm:spPr/>
    </dgm:pt>
    <dgm:pt modelId="{4AF733C3-9C9A-4685-A310-1D20293D8E3D}" type="pres">
      <dgm:prSet presAssocID="{5347C7C0-E5E3-469B-8C8C-2DD9FB5DE893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0895DA73-1ABE-4FC9-8E49-B92642DBEDE9}" type="pres">
      <dgm:prSet presAssocID="{5347C7C0-E5E3-469B-8C8C-2DD9FB5DE893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45787600-FFD2-44C7-A238-1680F7EAA3DE}" type="presOf" srcId="{5347C7C0-E5E3-469B-8C8C-2DD9FB5DE893}" destId="{4AF733C3-9C9A-4685-A310-1D20293D8E3D}" srcOrd="0" destOrd="0" presId="urn:microsoft.com/office/officeart/2016/7/layout/VerticalSolidActionList"/>
    <dgm:cxn modelId="{1D8C110C-1431-438A-AC4D-178E16AC2858}" srcId="{53A815BF-137D-459C-9F7A-4B04460DD403}" destId="{5347C7C0-E5E3-469B-8C8C-2DD9FB5DE893}" srcOrd="2" destOrd="0" parTransId="{2140560D-AE46-4F74-A293-495C9B6A7576}" sibTransId="{048D9E72-D118-42C9-9978-A0C7DBEA3354}"/>
    <dgm:cxn modelId="{EE728E23-7601-43E9-8AD4-5622C694E4A8}" type="presOf" srcId="{2087C2E3-A199-4841-BA16-7B8DA6FAF2A1}" destId="{8044183E-E4A1-4F3B-AF27-3275F5F48DE4}" srcOrd="0" destOrd="0" presId="urn:microsoft.com/office/officeart/2016/7/layout/VerticalSolidActionList"/>
    <dgm:cxn modelId="{4B8C5133-0CCC-4624-A908-E8F3C5B78DE7}" type="presOf" srcId="{9AC9A701-FEEC-4BAD-9A3A-535127FA19D0}" destId="{7BD3AFC6-78CA-431F-AC2C-8C16FF815D69}" srcOrd="0" destOrd="0" presId="urn:microsoft.com/office/officeart/2016/7/layout/VerticalSolidActionList"/>
    <dgm:cxn modelId="{F57CBE4F-5A6B-4BCD-A8D2-37FA223C53F0}" srcId="{5347C7C0-E5E3-469B-8C8C-2DD9FB5DE893}" destId="{25D737B2-AF2C-4C2A-B342-20F5AA37A032}" srcOrd="0" destOrd="0" parTransId="{3D2864A3-C938-4CDE-8DD9-DB9198D10C26}" sibTransId="{CD2FCE84-19FA-44B9-A705-A8956812209C}"/>
    <dgm:cxn modelId="{49E1E756-829B-4D25-B371-DA7F9A6AB61D}" type="presOf" srcId="{53A815BF-137D-459C-9F7A-4B04460DD403}" destId="{BBA9B72A-A54D-4B9D-9484-285C9C14A959}" srcOrd="0" destOrd="0" presId="urn:microsoft.com/office/officeart/2016/7/layout/VerticalSolidActionList"/>
    <dgm:cxn modelId="{23EEDE81-4C8D-4182-87DC-63B99EA8D66C}" type="presOf" srcId="{3F5F4012-48A5-46D8-BFEA-C1C236DAC140}" destId="{922E5162-F9E9-4CBB-BB28-66DEE90C0AB2}" srcOrd="0" destOrd="0" presId="urn:microsoft.com/office/officeart/2016/7/layout/VerticalSolidActionList"/>
    <dgm:cxn modelId="{A792AB8B-A297-4EF1-A1DF-244281FE7644}" srcId="{53A815BF-137D-459C-9F7A-4B04460DD403}" destId="{8E2D94A7-64AD-4F29-8AA5-CA2739AE701F}" srcOrd="1" destOrd="0" parTransId="{275945F8-3AA5-4C4F-AB0C-473259535A29}" sibTransId="{11B7A8E1-58EB-4E39-99EE-FF41EDBFB70A}"/>
    <dgm:cxn modelId="{BC121693-8E98-45AC-9EDC-BC416A684C00}" srcId="{2087C2E3-A199-4841-BA16-7B8DA6FAF2A1}" destId="{3F5F4012-48A5-46D8-BFEA-C1C236DAC140}" srcOrd="0" destOrd="0" parTransId="{C143710C-D134-4547-8FCD-184489BA5893}" sibTransId="{E9AD4323-AA44-409B-9D2A-45BBD97D0506}"/>
    <dgm:cxn modelId="{7F488097-FB37-4E89-BDA8-6955FD787F65}" srcId="{53A815BF-137D-459C-9F7A-4B04460DD403}" destId="{2087C2E3-A199-4841-BA16-7B8DA6FAF2A1}" srcOrd="0" destOrd="0" parTransId="{06DC175F-8373-4ACE-A465-049242816B4A}" sibTransId="{2D7D9DA2-2D3B-4760-BB23-987A0A7BFC37}"/>
    <dgm:cxn modelId="{168D16A9-E79A-4227-B238-C4EA2573A002}" srcId="{8E2D94A7-64AD-4F29-8AA5-CA2739AE701F}" destId="{9AC9A701-FEEC-4BAD-9A3A-535127FA19D0}" srcOrd="0" destOrd="0" parTransId="{DCC611A8-8A27-41EF-8FCF-2BFE9717AA72}" sibTransId="{F79047AD-F3B3-4F50-BB1B-F81852B1E44E}"/>
    <dgm:cxn modelId="{AF5203C0-1963-4BCE-B8B0-B9EAF5E12300}" type="presOf" srcId="{8E2D94A7-64AD-4F29-8AA5-CA2739AE701F}" destId="{78CF6E37-5143-449E-BA1E-6DC0569BC0E6}" srcOrd="0" destOrd="0" presId="urn:microsoft.com/office/officeart/2016/7/layout/VerticalSolidActionList"/>
    <dgm:cxn modelId="{DC3DC1CB-3808-4675-AF88-F25DA647D0A6}" type="presOf" srcId="{25D737B2-AF2C-4C2A-B342-20F5AA37A032}" destId="{0895DA73-1ABE-4FC9-8E49-B92642DBEDE9}" srcOrd="0" destOrd="0" presId="urn:microsoft.com/office/officeart/2016/7/layout/VerticalSolidActionList"/>
    <dgm:cxn modelId="{3C3CCD5E-7113-421F-91BD-63E046E29D96}" type="presParOf" srcId="{BBA9B72A-A54D-4B9D-9484-285C9C14A959}" destId="{D9CC1F7E-2F53-4C9C-9A8A-6222E93F5414}" srcOrd="0" destOrd="0" presId="urn:microsoft.com/office/officeart/2016/7/layout/VerticalSolidActionList"/>
    <dgm:cxn modelId="{2ABDF906-7B4D-43A2-B8C1-6F24E92BB034}" type="presParOf" srcId="{D9CC1F7E-2F53-4C9C-9A8A-6222E93F5414}" destId="{8044183E-E4A1-4F3B-AF27-3275F5F48DE4}" srcOrd="0" destOrd="0" presId="urn:microsoft.com/office/officeart/2016/7/layout/VerticalSolidActionList"/>
    <dgm:cxn modelId="{1CD21060-BD30-4006-93B6-A95004EED324}" type="presParOf" srcId="{D9CC1F7E-2F53-4C9C-9A8A-6222E93F5414}" destId="{922E5162-F9E9-4CBB-BB28-66DEE90C0AB2}" srcOrd="1" destOrd="0" presId="urn:microsoft.com/office/officeart/2016/7/layout/VerticalSolidActionList"/>
    <dgm:cxn modelId="{258B69F7-0249-4E1E-9D1A-B56C5810CFC1}" type="presParOf" srcId="{BBA9B72A-A54D-4B9D-9484-285C9C14A959}" destId="{E0C72555-40D0-4903-A9E4-09FC210C7698}" srcOrd="1" destOrd="0" presId="urn:microsoft.com/office/officeart/2016/7/layout/VerticalSolidActionList"/>
    <dgm:cxn modelId="{C736F660-29CB-49AB-A0D4-894401E12442}" type="presParOf" srcId="{BBA9B72A-A54D-4B9D-9484-285C9C14A959}" destId="{BCE94F5D-D245-45FA-8541-AC1FA11F2421}" srcOrd="2" destOrd="0" presId="urn:microsoft.com/office/officeart/2016/7/layout/VerticalSolidActionList"/>
    <dgm:cxn modelId="{F78FF033-A585-450F-9760-4E341A6F1DBE}" type="presParOf" srcId="{BCE94F5D-D245-45FA-8541-AC1FA11F2421}" destId="{78CF6E37-5143-449E-BA1E-6DC0569BC0E6}" srcOrd="0" destOrd="0" presId="urn:microsoft.com/office/officeart/2016/7/layout/VerticalSolidActionList"/>
    <dgm:cxn modelId="{0724B986-72F2-40F3-B61B-E989D43B68B7}" type="presParOf" srcId="{BCE94F5D-D245-45FA-8541-AC1FA11F2421}" destId="{7BD3AFC6-78CA-431F-AC2C-8C16FF815D69}" srcOrd="1" destOrd="0" presId="urn:microsoft.com/office/officeart/2016/7/layout/VerticalSolidActionList"/>
    <dgm:cxn modelId="{5AD80E5C-94E7-4E88-977F-6DC809557728}" type="presParOf" srcId="{BBA9B72A-A54D-4B9D-9484-285C9C14A959}" destId="{4A07FC9A-65DB-4299-922A-90A3E0FAF1F9}" srcOrd="3" destOrd="0" presId="urn:microsoft.com/office/officeart/2016/7/layout/VerticalSolidActionList"/>
    <dgm:cxn modelId="{E77BA792-6F8F-4774-891F-2ABF8A6BCF77}" type="presParOf" srcId="{BBA9B72A-A54D-4B9D-9484-285C9C14A959}" destId="{97A99AC6-7D40-49FF-A53E-AED3602B5067}" srcOrd="4" destOrd="0" presId="urn:microsoft.com/office/officeart/2016/7/layout/VerticalSolidActionList"/>
    <dgm:cxn modelId="{F5A56421-86BA-4699-81F6-11278C6D6A94}" type="presParOf" srcId="{97A99AC6-7D40-49FF-A53E-AED3602B5067}" destId="{4AF733C3-9C9A-4685-A310-1D20293D8E3D}" srcOrd="0" destOrd="0" presId="urn:microsoft.com/office/officeart/2016/7/layout/VerticalSolidActionList"/>
    <dgm:cxn modelId="{E8E1A7BB-711A-4FB1-9823-D8A19826F2AF}" type="presParOf" srcId="{97A99AC6-7D40-49FF-A53E-AED3602B5067}" destId="{0895DA73-1ABE-4FC9-8E49-B92642DBEDE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EBEFA-2B08-43D4-9049-5ECCEE533291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6B57AF-555E-424F-9202-E54990C85E73}">
      <dgm:prSet/>
      <dgm:spPr/>
      <dgm:t>
        <a:bodyPr/>
        <a:lstStyle/>
        <a:p>
          <a:r>
            <a:rPr lang="en-US"/>
            <a:t>Intro</a:t>
          </a:r>
        </a:p>
      </dgm:t>
    </dgm:pt>
    <dgm:pt modelId="{30CC5053-0BA7-4FA8-8B91-6CC7BA77F611}" type="parTrans" cxnId="{29695115-D2F2-433C-B718-7F4CEC47C59F}">
      <dgm:prSet/>
      <dgm:spPr/>
      <dgm:t>
        <a:bodyPr/>
        <a:lstStyle/>
        <a:p>
          <a:endParaRPr lang="en-US"/>
        </a:p>
      </dgm:t>
    </dgm:pt>
    <dgm:pt modelId="{8C371ED3-4E9D-42B1-BC9B-23F2D6CDB666}" type="sibTrans" cxnId="{29695115-D2F2-433C-B718-7F4CEC47C59F}">
      <dgm:prSet/>
      <dgm:spPr/>
      <dgm:t>
        <a:bodyPr/>
        <a:lstStyle/>
        <a:p>
          <a:endParaRPr lang="en-US"/>
        </a:p>
      </dgm:t>
    </dgm:pt>
    <dgm:pt modelId="{818404D6-271B-498C-A4B3-996099834567}">
      <dgm:prSet/>
      <dgm:spPr/>
      <dgm:t>
        <a:bodyPr/>
        <a:lstStyle/>
        <a:p>
          <a:r>
            <a:rPr lang="en-US"/>
            <a:t>Thesis</a:t>
          </a:r>
        </a:p>
      </dgm:t>
    </dgm:pt>
    <dgm:pt modelId="{0C8087FA-C111-4BDA-87A3-E1B4EFFA2E1B}" type="parTrans" cxnId="{A1A7E2DE-F8A9-4245-9AB9-4B63C9B10F41}">
      <dgm:prSet/>
      <dgm:spPr/>
      <dgm:t>
        <a:bodyPr/>
        <a:lstStyle/>
        <a:p>
          <a:endParaRPr lang="en-US"/>
        </a:p>
      </dgm:t>
    </dgm:pt>
    <dgm:pt modelId="{678E3106-A61C-4A3B-A39D-91792C7E61CF}" type="sibTrans" cxnId="{A1A7E2DE-F8A9-4245-9AB9-4B63C9B10F41}">
      <dgm:prSet/>
      <dgm:spPr/>
      <dgm:t>
        <a:bodyPr/>
        <a:lstStyle/>
        <a:p>
          <a:endParaRPr lang="en-US"/>
        </a:p>
      </dgm:t>
    </dgm:pt>
    <dgm:pt modelId="{E7BBD90B-CC21-40DB-B358-FF13EA7D8F63}">
      <dgm:prSet/>
      <dgm:spPr/>
      <dgm:t>
        <a:bodyPr/>
        <a:lstStyle/>
        <a:p>
          <a:r>
            <a:rPr lang="en-US"/>
            <a:t>Body</a:t>
          </a:r>
        </a:p>
      </dgm:t>
    </dgm:pt>
    <dgm:pt modelId="{51EBC06D-B9F0-4D28-851E-B23596DA6CED}" type="parTrans" cxnId="{282DA836-8907-49E8-987C-8B54233DC8C9}">
      <dgm:prSet/>
      <dgm:spPr/>
      <dgm:t>
        <a:bodyPr/>
        <a:lstStyle/>
        <a:p>
          <a:endParaRPr lang="en-US"/>
        </a:p>
      </dgm:t>
    </dgm:pt>
    <dgm:pt modelId="{E041FA93-F1AD-4F49-91B8-E41E01627168}" type="sibTrans" cxnId="{282DA836-8907-49E8-987C-8B54233DC8C9}">
      <dgm:prSet/>
      <dgm:spPr/>
      <dgm:t>
        <a:bodyPr/>
        <a:lstStyle/>
        <a:p>
          <a:endParaRPr lang="en-US"/>
        </a:p>
      </dgm:t>
    </dgm:pt>
    <dgm:pt modelId="{52DC27B6-152C-4DBE-A5CD-5DAC8D6FB744}">
      <dgm:prSet/>
      <dgm:spPr/>
      <dgm:t>
        <a:bodyPr/>
        <a:lstStyle/>
        <a:p>
          <a:r>
            <a:rPr lang="en-US" dirty="0"/>
            <a:t>Topic Sentence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Argument </a:t>
          </a:r>
        </a:p>
      </dgm:t>
    </dgm:pt>
    <dgm:pt modelId="{55C9C7AE-1144-4A73-8F4B-1C8CE962FA9C}" type="parTrans" cxnId="{1BCDD359-9CC7-4E23-9D69-4BEA7B24A4D8}">
      <dgm:prSet/>
      <dgm:spPr/>
      <dgm:t>
        <a:bodyPr/>
        <a:lstStyle/>
        <a:p>
          <a:endParaRPr lang="en-US"/>
        </a:p>
      </dgm:t>
    </dgm:pt>
    <dgm:pt modelId="{A453769C-C795-4D89-AC58-B377856B6C3E}" type="sibTrans" cxnId="{1BCDD359-9CC7-4E23-9D69-4BEA7B24A4D8}">
      <dgm:prSet/>
      <dgm:spPr/>
      <dgm:t>
        <a:bodyPr/>
        <a:lstStyle/>
        <a:p>
          <a:endParaRPr lang="en-US"/>
        </a:p>
      </dgm:t>
    </dgm:pt>
    <dgm:pt modelId="{034BF49F-333C-45CC-B7EC-706249D855EC}">
      <dgm:prSet/>
      <dgm:spPr/>
      <dgm:t>
        <a:bodyPr/>
        <a:lstStyle/>
        <a:p>
          <a:r>
            <a:rPr lang="en-US"/>
            <a:t>Evidence </a:t>
          </a:r>
        </a:p>
      </dgm:t>
    </dgm:pt>
    <dgm:pt modelId="{101399E6-5254-4B70-87AC-EB006458B3FC}" type="parTrans" cxnId="{8620743E-CC92-46BC-840B-EDD1989632C8}">
      <dgm:prSet/>
      <dgm:spPr/>
      <dgm:t>
        <a:bodyPr/>
        <a:lstStyle/>
        <a:p>
          <a:endParaRPr lang="en-US"/>
        </a:p>
      </dgm:t>
    </dgm:pt>
    <dgm:pt modelId="{D6E3EF29-1C24-48AA-88A5-3E46947145A6}" type="sibTrans" cxnId="{8620743E-CC92-46BC-840B-EDD1989632C8}">
      <dgm:prSet/>
      <dgm:spPr/>
      <dgm:t>
        <a:bodyPr/>
        <a:lstStyle/>
        <a:p>
          <a:endParaRPr lang="en-US"/>
        </a:p>
      </dgm:t>
    </dgm:pt>
    <dgm:pt modelId="{F3F11427-5D5D-426D-BA9B-4E1279DFD1E0}">
      <dgm:prSet/>
      <dgm:spPr/>
      <dgm:t>
        <a:bodyPr/>
        <a:lstStyle/>
        <a:p>
          <a:r>
            <a:rPr lang="en-US"/>
            <a:t>Reasoning </a:t>
          </a:r>
        </a:p>
      </dgm:t>
    </dgm:pt>
    <dgm:pt modelId="{4DAB25F4-7E98-475A-8F09-7C672E055EBC}" type="parTrans" cxnId="{6FDB5EAD-C6B3-49F0-9200-1020802BD5EC}">
      <dgm:prSet/>
      <dgm:spPr/>
      <dgm:t>
        <a:bodyPr/>
        <a:lstStyle/>
        <a:p>
          <a:endParaRPr lang="en-US"/>
        </a:p>
      </dgm:t>
    </dgm:pt>
    <dgm:pt modelId="{785A8C56-525B-49C2-BBD5-4A6D255BCF2E}" type="sibTrans" cxnId="{6FDB5EAD-C6B3-49F0-9200-1020802BD5EC}">
      <dgm:prSet/>
      <dgm:spPr/>
      <dgm:t>
        <a:bodyPr/>
        <a:lstStyle/>
        <a:p>
          <a:endParaRPr lang="en-US"/>
        </a:p>
      </dgm:t>
    </dgm:pt>
    <dgm:pt modelId="{1E4A4BCE-8C25-46E3-B1B1-C03B981841A0}">
      <dgm:prSet/>
      <dgm:spPr/>
      <dgm:t>
        <a:bodyPr/>
        <a:lstStyle/>
        <a:p>
          <a:r>
            <a:rPr lang="en-US"/>
            <a:t>Body</a:t>
          </a:r>
        </a:p>
      </dgm:t>
    </dgm:pt>
    <dgm:pt modelId="{327C5392-BF19-43CF-8928-FB239DA977BC}" type="parTrans" cxnId="{056F4AEE-03DF-46A4-9976-2F4C76A6E623}">
      <dgm:prSet/>
      <dgm:spPr/>
      <dgm:t>
        <a:bodyPr/>
        <a:lstStyle/>
        <a:p>
          <a:endParaRPr lang="en-US"/>
        </a:p>
      </dgm:t>
    </dgm:pt>
    <dgm:pt modelId="{7546F734-57A5-4489-9D45-758956A1948A}" type="sibTrans" cxnId="{056F4AEE-03DF-46A4-9976-2F4C76A6E623}">
      <dgm:prSet/>
      <dgm:spPr/>
      <dgm:t>
        <a:bodyPr/>
        <a:lstStyle/>
        <a:p>
          <a:endParaRPr lang="en-US"/>
        </a:p>
      </dgm:t>
    </dgm:pt>
    <dgm:pt modelId="{9D3AA721-E9CF-4538-BAAA-94202BD7B789}">
      <dgm:prSet/>
      <dgm:spPr/>
      <dgm:t>
        <a:bodyPr/>
        <a:lstStyle/>
        <a:p>
          <a:r>
            <a:rPr lang="en-US"/>
            <a:t>Topic Sentence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Argument</a:t>
          </a:r>
        </a:p>
      </dgm:t>
    </dgm:pt>
    <dgm:pt modelId="{501F7C4C-17C8-4771-8FFC-70B17DBAE3E0}" type="parTrans" cxnId="{3843E39A-72F0-41F5-9DF8-2DD364C3533C}">
      <dgm:prSet/>
      <dgm:spPr/>
      <dgm:t>
        <a:bodyPr/>
        <a:lstStyle/>
        <a:p>
          <a:endParaRPr lang="en-US"/>
        </a:p>
      </dgm:t>
    </dgm:pt>
    <dgm:pt modelId="{2ADE40FB-D491-4070-BC65-BDBD21729AA3}" type="sibTrans" cxnId="{3843E39A-72F0-41F5-9DF8-2DD364C3533C}">
      <dgm:prSet/>
      <dgm:spPr/>
      <dgm:t>
        <a:bodyPr/>
        <a:lstStyle/>
        <a:p>
          <a:endParaRPr lang="en-US"/>
        </a:p>
      </dgm:t>
    </dgm:pt>
    <dgm:pt modelId="{81E0F0F1-2CE9-4A3B-871F-CA18F69F780B}">
      <dgm:prSet/>
      <dgm:spPr/>
      <dgm:t>
        <a:bodyPr/>
        <a:lstStyle/>
        <a:p>
          <a:r>
            <a:rPr lang="en-US"/>
            <a:t>Evidence </a:t>
          </a:r>
        </a:p>
      </dgm:t>
    </dgm:pt>
    <dgm:pt modelId="{79B10C85-A5E9-43B5-808C-C8E9B4AEF7A3}" type="parTrans" cxnId="{D30AF4BC-1F9E-4998-9469-5CFF5CD1CA58}">
      <dgm:prSet/>
      <dgm:spPr/>
      <dgm:t>
        <a:bodyPr/>
        <a:lstStyle/>
        <a:p>
          <a:endParaRPr lang="en-US"/>
        </a:p>
      </dgm:t>
    </dgm:pt>
    <dgm:pt modelId="{9BEEB2A5-8114-4DB9-83E0-A7DE5C3448AE}" type="sibTrans" cxnId="{D30AF4BC-1F9E-4998-9469-5CFF5CD1CA58}">
      <dgm:prSet/>
      <dgm:spPr/>
      <dgm:t>
        <a:bodyPr/>
        <a:lstStyle/>
        <a:p>
          <a:endParaRPr lang="en-US"/>
        </a:p>
      </dgm:t>
    </dgm:pt>
    <dgm:pt modelId="{B98E33F1-83A0-48E4-9A92-501CB05BE0A8}">
      <dgm:prSet/>
      <dgm:spPr/>
      <dgm:t>
        <a:bodyPr/>
        <a:lstStyle/>
        <a:p>
          <a:r>
            <a:rPr lang="en-US"/>
            <a:t>Reasoning </a:t>
          </a:r>
        </a:p>
      </dgm:t>
    </dgm:pt>
    <dgm:pt modelId="{0574112C-99C6-4A9F-BBB5-BEC522B586E7}" type="parTrans" cxnId="{27E036B3-ACB3-4968-9789-43BD33F528DD}">
      <dgm:prSet/>
      <dgm:spPr/>
      <dgm:t>
        <a:bodyPr/>
        <a:lstStyle/>
        <a:p>
          <a:endParaRPr lang="en-US"/>
        </a:p>
      </dgm:t>
    </dgm:pt>
    <dgm:pt modelId="{694539B4-DC85-41C5-9A97-8503F4E4FEFD}" type="sibTrans" cxnId="{27E036B3-ACB3-4968-9789-43BD33F528DD}">
      <dgm:prSet/>
      <dgm:spPr/>
      <dgm:t>
        <a:bodyPr/>
        <a:lstStyle/>
        <a:p>
          <a:endParaRPr lang="en-US"/>
        </a:p>
      </dgm:t>
    </dgm:pt>
    <dgm:pt modelId="{C1A0A1B7-9715-48A1-8AB6-A6EB66F12787}">
      <dgm:prSet/>
      <dgm:spPr/>
      <dgm:t>
        <a:bodyPr/>
        <a:lstStyle/>
        <a:p>
          <a:r>
            <a:rPr lang="en-US"/>
            <a:t>Body</a:t>
          </a:r>
        </a:p>
      </dgm:t>
    </dgm:pt>
    <dgm:pt modelId="{A6605B38-27AF-4287-8B22-C70736E3068D}" type="parTrans" cxnId="{91001FE9-DB8C-4D39-A213-8B21C1EF58CA}">
      <dgm:prSet/>
      <dgm:spPr/>
      <dgm:t>
        <a:bodyPr/>
        <a:lstStyle/>
        <a:p>
          <a:endParaRPr lang="en-US"/>
        </a:p>
      </dgm:t>
    </dgm:pt>
    <dgm:pt modelId="{B342E83D-17E5-4B6E-9D10-0EFAF2A2B64D}" type="sibTrans" cxnId="{91001FE9-DB8C-4D39-A213-8B21C1EF58CA}">
      <dgm:prSet/>
      <dgm:spPr/>
      <dgm:t>
        <a:bodyPr/>
        <a:lstStyle/>
        <a:p>
          <a:endParaRPr lang="en-US"/>
        </a:p>
      </dgm:t>
    </dgm:pt>
    <dgm:pt modelId="{0E46D805-86D7-4E62-AA9D-D2508F869D2C}">
      <dgm:prSet/>
      <dgm:spPr/>
      <dgm:t>
        <a:bodyPr/>
        <a:lstStyle/>
        <a:p>
          <a:r>
            <a:rPr lang="en-US"/>
            <a:t>Topic Sentence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Argument</a:t>
          </a:r>
        </a:p>
      </dgm:t>
    </dgm:pt>
    <dgm:pt modelId="{0659AAE0-E6F9-4309-97F8-7707AF44CA88}" type="parTrans" cxnId="{284F7649-B85A-4472-B4B4-3592999FC33C}">
      <dgm:prSet/>
      <dgm:spPr/>
      <dgm:t>
        <a:bodyPr/>
        <a:lstStyle/>
        <a:p>
          <a:endParaRPr lang="en-US"/>
        </a:p>
      </dgm:t>
    </dgm:pt>
    <dgm:pt modelId="{EA67F2E5-63F3-46A4-A3D9-D0AD49AA5523}" type="sibTrans" cxnId="{284F7649-B85A-4472-B4B4-3592999FC33C}">
      <dgm:prSet/>
      <dgm:spPr/>
      <dgm:t>
        <a:bodyPr/>
        <a:lstStyle/>
        <a:p>
          <a:endParaRPr lang="en-US"/>
        </a:p>
      </dgm:t>
    </dgm:pt>
    <dgm:pt modelId="{803ADA25-1F01-4636-B678-9B4F799B8E0E}">
      <dgm:prSet/>
      <dgm:spPr/>
      <dgm:t>
        <a:bodyPr/>
        <a:lstStyle/>
        <a:p>
          <a:r>
            <a:rPr lang="en-US"/>
            <a:t>Evidence </a:t>
          </a:r>
        </a:p>
      </dgm:t>
    </dgm:pt>
    <dgm:pt modelId="{17E41685-FCA3-4F1D-AE21-01E252373AE1}" type="parTrans" cxnId="{858C24C1-F3A0-45F7-AC15-C49BC6D79FDB}">
      <dgm:prSet/>
      <dgm:spPr/>
      <dgm:t>
        <a:bodyPr/>
        <a:lstStyle/>
        <a:p>
          <a:endParaRPr lang="en-US"/>
        </a:p>
      </dgm:t>
    </dgm:pt>
    <dgm:pt modelId="{C9CB6D79-ACF6-464E-94A6-F07C4A7DD0C9}" type="sibTrans" cxnId="{858C24C1-F3A0-45F7-AC15-C49BC6D79FDB}">
      <dgm:prSet/>
      <dgm:spPr/>
      <dgm:t>
        <a:bodyPr/>
        <a:lstStyle/>
        <a:p>
          <a:endParaRPr lang="en-US"/>
        </a:p>
      </dgm:t>
    </dgm:pt>
    <dgm:pt modelId="{69BEEF14-A256-4AEA-B3D8-75E5FAC34226}">
      <dgm:prSet/>
      <dgm:spPr/>
      <dgm:t>
        <a:bodyPr/>
        <a:lstStyle/>
        <a:p>
          <a:r>
            <a:rPr lang="en-US"/>
            <a:t>Reasoning </a:t>
          </a:r>
        </a:p>
      </dgm:t>
    </dgm:pt>
    <dgm:pt modelId="{F35F3995-5BFC-4794-8695-3812BA7FACC9}" type="parTrans" cxnId="{4FCFE7B5-D620-4E96-AD8F-DA73A8AB670F}">
      <dgm:prSet/>
      <dgm:spPr/>
      <dgm:t>
        <a:bodyPr/>
        <a:lstStyle/>
        <a:p>
          <a:endParaRPr lang="en-US"/>
        </a:p>
      </dgm:t>
    </dgm:pt>
    <dgm:pt modelId="{BCE0541E-B510-48A7-BF1E-FEE47BF22E9B}" type="sibTrans" cxnId="{4FCFE7B5-D620-4E96-AD8F-DA73A8AB670F}">
      <dgm:prSet/>
      <dgm:spPr/>
      <dgm:t>
        <a:bodyPr/>
        <a:lstStyle/>
        <a:p>
          <a:endParaRPr lang="en-US"/>
        </a:p>
      </dgm:t>
    </dgm:pt>
    <dgm:pt modelId="{F6C3E7EF-EA42-41A1-AECD-C44647B3FA61}">
      <dgm:prSet/>
      <dgm:spPr/>
      <dgm:t>
        <a:bodyPr/>
        <a:lstStyle/>
        <a:p>
          <a:r>
            <a:rPr lang="en-US"/>
            <a:t>Conclusion</a:t>
          </a:r>
        </a:p>
      </dgm:t>
    </dgm:pt>
    <dgm:pt modelId="{36A34F54-D9C2-4B00-95F3-74877BD46ABA}" type="parTrans" cxnId="{FE40254F-29A7-4964-B449-61C3128E1FD1}">
      <dgm:prSet/>
      <dgm:spPr/>
      <dgm:t>
        <a:bodyPr/>
        <a:lstStyle/>
        <a:p>
          <a:endParaRPr lang="en-US"/>
        </a:p>
      </dgm:t>
    </dgm:pt>
    <dgm:pt modelId="{82787C1D-ED9F-49C5-BC22-10D1EAACC439}" type="sibTrans" cxnId="{FE40254F-29A7-4964-B449-61C3128E1FD1}">
      <dgm:prSet/>
      <dgm:spPr/>
      <dgm:t>
        <a:bodyPr/>
        <a:lstStyle/>
        <a:p>
          <a:endParaRPr lang="en-US"/>
        </a:p>
      </dgm:t>
    </dgm:pt>
    <dgm:pt modelId="{485A2A6C-ECFA-406F-B3BD-311DA4716C22}" type="pres">
      <dgm:prSet presAssocID="{425EBEFA-2B08-43D4-9049-5ECCEE53329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1061A33-742C-40FB-A053-2D0767B8A37E}" type="pres">
      <dgm:prSet presAssocID="{556B57AF-555E-424F-9202-E54990C85E73}" presName="horFlow" presStyleCnt="0"/>
      <dgm:spPr/>
    </dgm:pt>
    <dgm:pt modelId="{B30EBBFF-64A8-43CB-8032-B0B3E2F67B79}" type="pres">
      <dgm:prSet presAssocID="{556B57AF-555E-424F-9202-E54990C85E73}" presName="bigChev" presStyleLbl="node1" presStyleIdx="0" presStyleCnt="5"/>
      <dgm:spPr/>
    </dgm:pt>
    <dgm:pt modelId="{274ADB65-1BBA-45C5-8C67-DF6959C56FC7}" type="pres">
      <dgm:prSet presAssocID="{0C8087FA-C111-4BDA-87A3-E1B4EFFA2E1B}" presName="parTrans" presStyleCnt="0"/>
      <dgm:spPr/>
    </dgm:pt>
    <dgm:pt modelId="{ED6F349E-8F68-448F-89A9-1FD327AD077F}" type="pres">
      <dgm:prSet presAssocID="{818404D6-271B-498C-A4B3-996099834567}" presName="node" presStyleLbl="alignAccFollowNode1" presStyleIdx="0" presStyleCnt="10">
        <dgm:presLayoutVars>
          <dgm:bulletEnabled val="1"/>
        </dgm:presLayoutVars>
      </dgm:prSet>
      <dgm:spPr/>
    </dgm:pt>
    <dgm:pt modelId="{D9C9B4E2-2F4F-40A4-BDC5-3CC93A39C9F1}" type="pres">
      <dgm:prSet presAssocID="{556B57AF-555E-424F-9202-E54990C85E73}" presName="vSp" presStyleCnt="0"/>
      <dgm:spPr/>
    </dgm:pt>
    <dgm:pt modelId="{26E4065A-249F-4F95-8941-39B8143F7D48}" type="pres">
      <dgm:prSet presAssocID="{E7BBD90B-CC21-40DB-B358-FF13EA7D8F63}" presName="horFlow" presStyleCnt="0"/>
      <dgm:spPr/>
    </dgm:pt>
    <dgm:pt modelId="{81CE50A7-CB06-428A-A2F2-60ECD782F349}" type="pres">
      <dgm:prSet presAssocID="{E7BBD90B-CC21-40DB-B358-FF13EA7D8F63}" presName="bigChev" presStyleLbl="node1" presStyleIdx="1" presStyleCnt="5"/>
      <dgm:spPr/>
    </dgm:pt>
    <dgm:pt modelId="{B7C41A3B-529E-464C-B655-9BF8350C78F0}" type="pres">
      <dgm:prSet presAssocID="{55C9C7AE-1144-4A73-8F4B-1C8CE962FA9C}" presName="parTrans" presStyleCnt="0"/>
      <dgm:spPr/>
    </dgm:pt>
    <dgm:pt modelId="{BEB2D9D0-4598-4777-AABA-F83DB2D7A215}" type="pres">
      <dgm:prSet presAssocID="{52DC27B6-152C-4DBE-A5CD-5DAC8D6FB744}" presName="node" presStyleLbl="alignAccFollowNode1" presStyleIdx="1" presStyleCnt="10">
        <dgm:presLayoutVars>
          <dgm:bulletEnabled val="1"/>
        </dgm:presLayoutVars>
      </dgm:prSet>
      <dgm:spPr/>
    </dgm:pt>
    <dgm:pt modelId="{2CFCBD7A-BB69-4D7E-969C-A613589B2B13}" type="pres">
      <dgm:prSet presAssocID="{A453769C-C795-4D89-AC58-B377856B6C3E}" presName="sibTrans" presStyleCnt="0"/>
      <dgm:spPr/>
    </dgm:pt>
    <dgm:pt modelId="{4B94A38B-53A7-4FB4-9955-A65F974FB6EC}" type="pres">
      <dgm:prSet presAssocID="{034BF49F-333C-45CC-B7EC-706249D855EC}" presName="node" presStyleLbl="alignAccFollowNode1" presStyleIdx="2" presStyleCnt="10">
        <dgm:presLayoutVars>
          <dgm:bulletEnabled val="1"/>
        </dgm:presLayoutVars>
      </dgm:prSet>
      <dgm:spPr/>
    </dgm:pt>
    <dgm:pt modelId="{FA62D81B-C2A7-4B75-A8D6-7DFE3B8C41CC}" type="pres">
      <dgm:prSet presAssocID="{D6E3EF29-1C24-48AA-88A5-3E46947145A6}" presName="sibTrans" presStyleCnt="0"/>
      <dgm:spPr/>
    </dgm:pt>
    <dgm:pt modelId="{0FEFE26A-9EB2-497D-A5D7-32A9E7C4A315}" type="pres">
      <dgm:prSet presAssocID="{F3F11427-5D5D-426D-BA9B-4E1279DFD1E0}" presName="node" presStyleLbl="alignAccFollowNode1" presStyleIdx="3" presStyleCnt="10">
        <dgm:presLayoutVars>
          <dgm:bulletEnabled val="1"/>
        </dgm:presLayoutVars>
      </dgm:prSet>
      <dgm:spPr/>
    </dgm:pt>
    <dgm:pt modelId="{633F9889-EEC4-46EE-AC60-B1A07BFEB1EB}" type="pres">
      <dgm:prSet presAssocID="{E7BBD90B-CC21-40DB-B358-FF13EA7D8F63}" presName="vSp" presStyleCnt="0"/>
      <dgm:spPr/>
    </dgm:pt>
    <dgm:pt modelId="{3E3941C4-185F-44C6-8344-5159EF98062E}" type="pres">
      <dgm:prSet presAssocID="{1E4A4BCE-8C25-46E3-B1B1-C03B981841A0}" presName="horFlow" presStyleCnt="0"/>
      <dgm:spPr/>
    </dgm:pt>
    <dgm:pt modelId="{169E004F-411A-4FED-B7A0-4A079497F24B}" type="pres">
      <dgm:prSet presAssocID="{1E4A4BCE-8C25-46E3-B1B1-C03B981841A0}" presName="bigChev" presStyleLbl="node1" presStyleIdx="2" presStyleCnt="5"/>
      <dgm:spPr/>
    </dgm:pt>
    <dgm:pt modelId="{2334BA94-F985-4D21-8692-383BB90D638A}" type="pres">
      <dgm:prSet presAssocID="{501F7C4C-17C8-4771-8FFC-70B17DBAE3E0}" presName="parTrans" presStyleCnt="0"/>
      <dgm:spPr/>
    </dgm:pt>
    <dgm:pt modelId="{DEE1BED8-B564-474E-B09A-A28702C8C375}" type="pres">
      <dgm:prSet presAssocID="{9D3AA721-E9CF-4538-BAAA-94202BD7B789}" presName="node" presStyleLbl="alignAccFollowNode1" presStyleIdx="4" presStyleCnt="10">
        <dgm:presLayoutVars>
          <dgm:bulletEnabled val="1"/>
        </dgm:presLayoutVars>
      </dgm:prSet>
      <dgm:spPr/>
    </dgm:pt>
    <dgm:pt modelId="{44DA039D-4A23-4411-997A-C06E48AF7587}" type="pres">
      <dgm:prSet presAssocID="{2ADE40FB-D491-4070-BC65-BDBD21729AA3}" presName="sibTrans" presStyleCnt="0"/>
      <dgm:spPr/>
    </dgm:pt>
    <dgm:pt modelId="{88A73CED-0586-4B6D-8F16-147895E2FFF9}" type="pres">
      <dgm:prSet presAssocID="{81E0F0F1-2CE9-4A3B-871F-CA18F69F780B}" presName="node" presStyleLbl="alignAccFollowNode1" presStyleIdx="5" presStyleCnt="10">
        <dgm:presLayoutVars>
          <dgm:bulletEnabled val="1"/>
        </dgm:presLayoutVars>
      </dgm:prSet>
      <dgm:spPr/>
    </dgm:pt>
    <dgm:pt modelId="{0B435A21-165E-4D9A-8A22-DEDB5D9515C8}" type="pres">
      <dgm:prSet presAssocID="{9BEEB2A5-8114-4DB9-83E0-A7DE5C3448AE}" presName="sibTrans" presStyleCnt="0"/>
      <dgm:spPr/>
    </dgm:pt>
    <dgm:pt modelId="{57DFB27F-9C0F-437D-B95C-4A8401FBDCBD}" type="pres">
      <dgm:prSet presAssocID="{B98E33F1-83A0-48E4-9A92-501CB05BE0A8}" presName="node" presStyleLbl="alignAccFollowNode1" presStyleIdx="6" presStyleCnt="10">
        <dgm:presLayoutVars>
          <dgm:bulletEnabled val="1"/>
        </dgm:presLayoutVars>
      </dgm:prSet>
      <dgm:spPr/>
    </dgm:pt>
    <dgm:pt modelId="{89E663D0-2B2E-4C76-A4F3-51332B8C81F2}" type="pres">
      <dgm:prSet presAssocID="{1E4A4BCE-8C25-46E3-B1B1-C03B981841A0}" presName="vSp" presStyleCnt="0"/>
      <dgm:spPr/>
    </dgm:pt>
    <dgm:pt modelId="{EECA92BA-BA80-437E-B98D-35D24D669BF7}" type="pres">
      <dgm:prSet presAssocID="{C1A0A1B7-9715-48A1-8AB6-A6EB66F12787}" presName="horFlow" presStyleCnt="0"/>
      <dgm:spPr/>
    </dgm:pt>
    <dgm:pt modelId="{603D036F-CB31-441E-AC3C-3FF015DACA62}" type="pres">
      <dgm:prSet presAssocID="{C1A0A1B7-9715-48A1-8AB6-A6EB66F12787}" presName="bigChev" presStyleLbl="node1" presStyleIdx="3" presStyleCnt="5"/>
      <dgm:spPr/>
    </dgm:pt>
    <dgm:pt modelId="{6F96D9C7-D59E-4B22-A7E6-AFAECEC5DEDE}" type="pres">
      <dgm:prSet presAssocID="{0659AAE0-E6F9-4309-97F8-7707AF44CA88}" presName="parTrans" presStyleCnt="0"/>
      <dgm:spPr/>
    </dgm:pt>
    <dgm:pt modelId="{A295ADF9-4FBF-44CA-BECC-6CEEBC5EF1C1}" type="pres">
      <dgm:prSet presAssocID="{0E46D805-86D7-4E62-AA9D-D2508F869D2C}" presName="node" presStyleLbl="alignAccFollowNode1" presStyleIdx="7" presStyleCnt="10">
        <dgm:presLayoutVars>
          <dgm:bulletEnabled val="1"/>
        </dgm:presLayoutVars>
      </dgm:prSet>
      <dgm:spPr/>
    </dgm:pt>
    <dgm:pt modelId="{CCEA0F43-0A10-441F-9AE3-A0F0C2ED75D9}" type="pres">
      <dgm:prSet presAssocID="{EA67F2E5-63F3-46A4-A3D9-D0AD49AA5523}" presName="sibTrans" presStyleCnt="0"/>
      <dgm:spPr/>
    </dgm:pt>
    <dgm:pt modelId="{937B39FA-39C3-4F9D-A1DB-8A36C16B092C}" type="pres">
      <dgm:prSet presAssocID="{803ADA25-1F01-4636-B678-9B4F799B8E0E}" presName="node" presStyleLbl="alignAccFollowNode1" presStyleIdx="8" presStyleCnt="10">
        <dgm:presLayoutVars>
          <dgm:bulletEnabled val="1"/>
        </dgm:presLayoutVars>
      </dgm:prSet>
      <dgm:spPr/>
    </dgm:pt>
    <dgm:pt modelId="{1D27F825-2AAE-4855-8F42-B57144085EF0}" type="pres">
      <dgm:prSet presAssocID="{C9CB6D79-ACF6-464E-94A6-F07C4A7DD0C9}" presName="sibTrans" presStyleCnt="0"/>
      <dgm:spPr/>
    </dgm:pt>
    <dgm:pt modelId="{4CF80F50-AE4F-4B1F-90FE-C16B73DE9F90}" type="pres">
      <dgm:prSet presAssocID="{69BEEF14-A256-4AEA-B3D8-75E5FAC34226}" presName="node" presStyleLbl="alignAccFollowNode1" presStyleIdx="9" presStyleCnt="10">
        <dgm:presLayoutVars>
          <dgm:bulletEnabled val="1"/>
        </dgm:presLayoutVars>
      </dgm:prSet>
      <dgm:spPr/>
    </dgm:pt>
    <dgm:pt modelId="{9EFAE2BD-DAD6-4EC8-AD37-AE280C75995F}" type="pres">
      <dgm:prSet presAssocID="{C1A0A1B7-9715-48A1-8AB6-A6EB66F12787}" presName="vSp" presStyleCnt="0"/>
      <dgm:spPr/>
    </dgm:pt>
    <dgm:pt modelId="{89F95832-412A-4833-B0F7-96EE3F46CA74}" type="pres">
      <dgm:prSet presAssocID="{F6C3E7EF-EA42-41A1-AECD-C44647B3FA61}" presName="horFlow" presStyleCnt="0"/>
      <dgm:spPr/>
    </dgm:pt>
    <dgm:pt modelId="{F4FB477D-C82D-465D-8E4F-05175461E1AE}" type="pres">
      <dgm:prSet presAssocID="{F6C3E7EF-EA42-41A1-AECD-C44647B3FA61}" presName="bigChev" presStyleLbl="node1" presStyleIdx="4" presStyleCnt="5"/>
      <dgm:spPr/>
    </dgm:pt>
  </dgm:ptLst>
  <dgm:cxnLst>
    <dgm:cxn modelId="{29695115-D2F2-433C-B718-7F4CEC47C59F}" srcId="{425EBEFA-2B08-43D4-9049-5ECCEE533291}" destId="{556B57AF-555E-424F-9202-E54990C85E73}" srcOrd="0" destOrd="0" parTransId="{30CC5053-0BA7-4FA8-8B91-6CC7BA77F611}" sibTransId="{8C371ED3-4E9D-42B1-BC9B-23F2D6CDB666}"/>
    <dgm:cxn modelId="{3F093E1D-2E70-46BF-8A98-A9C3D865D875}" type="presOf" srcId="{B98E33F1-83A0-48E4-9A92-501CB05BE0A8}" destId="{57DFB27F-9C0F-437D-B95C-4A8401FBDCBD}" srcOrd="0" destOrd="0" presId="urn:microsoft.com/office/officeart/2005/8/layout/lProcess3"/>
    <dgm:cxn modelId="{948E5E1F-119F-4DC2-A1B6-66D151D26696}" type="presOf" srcId="{9D3AA721-E9CF-4538-BAAA-94202BD7B789}" destId="{DEE1BED8-B564-474E-B09A-A28702C8C375}" srcOrd="0" destOrd="0" presId="urn:microsoft.com/office/officeart/2005/8/layout/lProcess3"/>
    <dgm:cxn modelId="{20205522-9E5B-4530-8CCA-905DD7B59E62}" type="presOf" srcId="{F6C3E7EF-EA42-41A1-AECD-C44647B3FA61}" destId="{F4FB477D-C82D-465D-8E4F-05175461E1AE}" srcOrd="0" destOrd="0" presId="urn:microsoft.com/office/officeart/2005/8/layout/lProcess3"/>
    <dgm:cxn modelId="{064C7635-B6EB-4997-A9F6-A7EB1C4A1415}" type="presOf" srcId="{803ADA25-1F01-4636-B678-9B4F799B8E0E}" destId="{937B39FA-39C3-4F9D-A1DB-8A36C16B092C}" srcOrd="0" destOrd="0" presId="urn:microsoft.com/office/officeart/2005/8/layout/lProcess3"/>
    <dgm:cxn modelId="{282DA836-8907-49E8-987C-8B54233DC8C9}" srcId="{425EBEFA-2B08-43D4-9049-5ECCEE533291}" destId="{E7BBD90B-CC21-40DB-B358-FF13EA7D8F63}" srcOrd="1" destOrd="0" parTransId="{51EBC06D-B9F0-4D28-851E-B23596DA6CED}" sibTransId="{E041FA93-F1AD-4F49-91B8-E41E01627168}"/>
    <dgm:cxn modelId="{7984F337-5EA9-4CE1-A2FA-C4983F79B645}" type="presOf" srcId="{818404D6-271B-498C-A4B3-996099834567}" destId="{ED6F349E-8F68-448F-89A9-1FD327AD077F}" srcOrd="0" destOrd="0" presId="urn:microsoft.com/office/officeart/2005/8/layout/lProcess3"/>
    <dgm:cxn modelId="{8620743E-CC92-46BC-840B-EDD1989632C8}" srcId="{E7BBD90B-CC21-40DB-B358-FF13EA7D8F63}" destId="{034BF49F-333C-45CC-B7EC-706249D855EC}" srcOrd="1" destOrd="0" parTransId="{101399E6-5254-4B70-87AC-EB006458B3FC}" sibTransId="{D6E3EF29-1C24-48AA-88A5-3E46947145A6}"/>
    <dgm:cxn modelId="{EABF0341-8BB6-447F-9020-BB5E9C1B5E22}" type="presOf" srcId="{034BF49F-333C-45CC-B7EC-706249D855EC}" destId="{4B94A38B-53A7-4FB4-9955-A65F974FB6EC}" srcOrd="0" destOrd="0" presId="urn:microsoft.com/office/officeart/2005/8/layout/lProcess3"/>
    <dgm:cxn modelId="{F1BAFC62-2164-467B-A18F-06A4BC71EC6D}" type="presOf" srcId="{0E46D805-86D7-4E62-AA9D-D2508F869D2C}" destId="{A295ADF9-4FBF-44CA-BECC-6CEEBC5EF1C1}" srcOrd="0" destOrd="0" presId="urn:microsoft.com/office/officeart/2005/8/layout/lProcess3"/>
    <dgm:cxn modelId="{B055D764-AE90-46E1-A9D6-5205EFBF7D29}" type="presOf" srcId="{81E0F0F1-2CE9-4A3B-871F-CA18F69F780B}" destId="{88A73CED-0586-4B6D-8F16-147895E2FFF9}" srcOrd="0" destOrd="0" presId="urn:microsoft.com/office/officeart/2005/8/layout/lProcess3"/>
    <dgm:cxn modelId="{93E77448-DE38-4284-8695-301165003558}" type="presOf" srcId="{E7BBD90B-CC21-40DB-B358-FF13EA7D8F63}" destId="{81CE50A7-CB06-428A-A2F2-60ECD782F349}" srcOrd="0" destOrd="0" presId="urn:microsoft.com/office/officeart/2005/8/layout/lProcess3"/>
    <dgm:cxn modelId="{284F7649-B85A-4472-B4B4-3592999FC33C}" srcId="{C1A0A1B7-9715-48A1-8AB6-A6EB66F12787}" destId="{0E46D805-86D7-4E62-AA9D-D2508F869D2C}" srcOrd="0" destOrd="0" parTransId="{0659AAE0-E6F9-4309-97F8-7707AF44CA88}" sibTransId="{EA67F2E5-63F3-46A4-A3D9-D0AD49AA5523}"/>
    <dgm:cxn modelId="{FE40254F-29A7-4964-B449-61C3128E1FD1}" srcId="{425EBEFA-2B08-43D4-9049-5ECCEE533291}" destId="{F6C3E7EF-EA42-41A1-AECD-C44647B3FA61}" srcOrd="4" destOrd="0" parTransId="{36A34F54-D9C2-4B00-95F3-74877BD46ABA}" sibTransId="{82787C1D-ED9F-49C5-BC22-10D1EAACC439}"/>
    <dgm:cxn modelId="{08141272-67E2-4E3F-964F-B2D0CA9B689C}" type="presOf" srcId="{1E4A4BCE-8C25-46E3-B1B1-C03B981841A0}" destId="{169E004F-411A-4FED-B7A0-4A079497F24B}" srcOrd="0" destOrd="0" presId="urn:microsoft.com/office/officeart/2005/8/layout/lProcess3"/>
    <dgm:cxn modelId="{1B9E4074-37C2-4E3A-AC4F-51A53E586BCC}" type="presOf" srcId="{69BEEF14-A256-4AEA-B3D8-75E5FAC34226}" destId="{4CF80F50-AE4F-4B1F-90FE-C16B73DE9F90}" srcOrd="0" destOrd="0" presId="urn:microsoft.com/office/officeart/2005/8/layout/lProcess3"/>
    <dgm:cxn modelId="{1BCDD359-9CC7-4E23-9D69-4BEA7B24A4D8}" srcId="{E7BBD90B-CC21-40DB-B358-FF13EA7D8F63}" destId="{52DC27B6-152C-4DBE-A5CD-5DAC8D6FB744}" srcOrd="0" destOrd="0" parTransId="{55C9C7AE-1144-4A73-8F4B-1C8CE962FA9C}" sibTransId="{A453769C-C795-4D89-AC58-B377856B6C3E}"/>
    <dgm:cxn modelId="{F7A64F8E-8835-40C1-BC87-0CA989A9AC39}" type="presOf" srcId="{425EBEFA-2B08-43D4-9049-5ECCEE533291}" destId="{485A2A6C-ECFA-406F-B3BD-311DA4716C22}" srcOrd="0" destOrd="0" presId="urn:microsoft.com/office/officeart/2005/8/layout/lProcess3"/>
    <dgm:cxn modelId="{3843E39A-72F0-41F5-9DF8-2DD364C3533C}" srcId="{1E4A4BCE-8C25-46E3-B1B1-C03B981841A0}" destId="{9D3AA721-E9CF-4538-BAAA-94202BD7B789}" srcOrd="0" destOrd="0" parTransId="{501F7C4C-17C8-4771-8FFC-70B17DBAE3E0}" sibTransId="{2ADE40FB-D491-4070-BC65-BDBD21729AA3}"/>
    <dgm:cxn modelId="{6FDB5EAD-C6B3-49F0-9200-1020802BD5EC}" srcId="{E7BBD90B-CC21-40DB-B358-FF13EA7D8F63}" destId="{F3F11427-5D5D-426D-BA9B-4E1279DFD1E0}" srcOrd="2" destOrd="0" parTransId="{4DAB25F4-7E98-475A-8F09-7C672E055EBC}" sibTransId="{785A8C56-525B-49C2-BBD5-4A6D255BCF2E}"/>
    <dgm:cxn modelId="{9139BAB1-BAB9-45A3-A35B-08E41909F896}" type="presOf" srcId="{F3F11427-5D5D-426D-BA9B-4E1279DFD1E0}" destId="{0FEFE26A-9EB2-497D-A5D7-32A9E7C4A315}" srcOrd="0" destOrd="0" presId="urn:microsoft.com/office/officeart/2005/8/layout/lProcess3"/>
    <dgm:cxn modelId="{27E036B3-ACB3-4968-9789-43BD33F528DD}" srcId="{1E4A4BCE-8C25-46E3-B1B1-C03B981841A0}" destId="{B98E33F1-83A0-48E4-9A92-501CB05BE0A8}" srcOrd="2" destOrd="0" parTransId="{0574112C-99C6-4A9F-BBB5-BEC522B586E7}" sibTransId="{694539B4-DC85-41C5-9A97-8503F4E4FEFD}"/>
    <dgm:cxn modelId="{4FCFE7B5-D620-4E96-AD8F-DA73A8AB670F}" srcId="{C1A0A1B7-9715-48A1-8AB6-A6EB66F12787}" destId="{69BEEF14-A256-4AEA-B3D8-75E5FAC34226}" srcOrd="2" destOrd="0" parTransId="{F35F3995-5BFC-4794-8695-3812BA7FACC9}" sibTransId="{BCE0541E-B510-48A7-BF1E-FEE47BF22E9B}"/>
    <dgm:cxn modelId="{D30AF4BC-1F9E-4998-9469-5CFF5CD1CA58}" srcId="{1E4A4BCE-8C25-46E3-B1B1-C03B981841A0}" destId="{81E0F0F1-2CE9-4A3B-871F-CA18F69F780B}" srcOrd="1" destOrd="0" parTransId="{79B10C85-A5E9-43B5-808C-C8E9B4AEF7A3}" sibTransId="{9BEEB2A5-8114-4DB9-83E0-A7DE5C3448AE}"/>
    <dgm:cxn modelId="{858C24C1-F3A0-45F7-AC15-C49BC6D79FDB}" srcId="{C1A0A1B7-9715-48A1-8AB6-A6EB66F12787}" destId="{803ADA25-1F01-4636-B678-9B4F799B8E0E}" srcOrd="1" destOrd="0" parTransId="{17E41685-FCA3-4F1D-AE21-01E252373AE1}" sibTransId="{C9CB6D79-ACF6-464E-94A6-F07C4A7DD0C9}"/>
    <dgm:cxn modelId="{D37BEEC4-3310-4961-A6F5-7CC55E3BEB96}" type="presOf" srcId="{556B57AF-555E-424F-9202-E54990C85E73}" destId="{B30EBBFF-64A8-43CB-8032-B0B3E2F67B79}" srcOrd="0" destOrd="0" presId="urn:microsoft.com/office/officeart/2005/8/layout/lProcess3"/>
    <dgm:cxn modelId="{21B08FD4-9418-4E32-82E3-37C263495B15}" type="presOf" srcId="{52DC27B6-152C-4DBE-A5CD-5DAC8D6FB744}" destId="{BEB2D9D0-4598-4777-AABA-F83DB2D7A215}" srcOrd="0" destOrd="0" presId="urn:microsoft.com/office/officeart/2005/8/layout/lProcess3"/>
    <dgm:cxn modelId="{4BF7E2D4-61F0-42C3-B5D8-45DC063B37DB}" type="presOf" srcId="{C1A0A1B7-9715-48A1-8AB6-A6EB66F12787}" destId="{603D036F-CB31-441E-AC3C-3FF015DACA62}" srcOrd="0" destOrd="0" presId="urn:microsoft.com/office/officeart/2005/8/layout/lProcess3"/>
    <dgm:cxn modelId="{A1A7E2DE-F8A9-4245-9AB9-4B63C9B10F41}" srcId="{556B57AF-555E-424F-9202-E54990C85E73}" destId="{818404D6-271B-498C-A4B3-996099834567}" srcOrd="0" destOrd="0" parTransId="{0C8087FA-C111-4BDA-87A3-E1B4EFFA2E1B}" sibTransId="{678E3106-A61C-4A3B-A39D-91792C7E61CF}"/>
    <dgm:cxn modelId="{91001FE9-DB8C-4D39-A213-8B21C1EF58CA}" srcId="{425EBEFA-2B08-43D4-9049-5ECCEE533291}" destId="{C1A0A1B7-9715-48A1-8AB6-A6EB66F12787}" srcOrd="3" destOrd="0" parTransId="{A6605B38-27AF-4287-8B22-C70736E3068D}" sibTransId="{B342E83D-17E5-4B6E-9D10-0EFAF2A2B64D}"/>
    <dgm:cxn modelId="{056F4AEE-03DF-46A4-9976-2F4C76A6E623}" srcId="{425EBEFA-2B08-43D4-9049-5ECCEE533291}" destId="{1E4A4BCE-8C25-46E3-B1B1-C03B981841A0}" srcOrd="2" destOrd="0" parTransId="{327C5392-BF19-43CF-8928-FB239DA977BC}" sibTransId="{7546F734-57A5-4489-9D45-758956A1948A}"/>
    <dgm:cxn modelId="{517AF127-D110-4D98-AAEE-E88FE7296571}" type="presParOf" srcId="{485A2A6C-ECFA-406F-B3BD-311DA4716C22}" destId="{E1061A33-742C-40FB-A053-2D0767B8A37E}" srcOrd="0" destOrd="0" presId="urn:microsoft.com/office/officeart/2005/8/layout/lProcess3"/>
    <dgm:cxn modelId="{CBC42217-3111-4D4B-BA77-5882DBDDAC11}" type="presParOf" srcId="{E1061A33-742C-40FB-A053-2D0767B8A37E}" destId="{B30EBBFF-64A8-43CB-8032-B0B3E2F67B79}" srcOrd="0" destOrd="0" presId="urn:microsoft.com/office/officeart/2005/8/layout/lProcess3"/>
    <dgm:cxn modelId="{336EBCAF-9742-4B4A-9B46-9A20FE6878F1}" type="presParOf" srcId="{E1061A33-742C-40FB-A053-2D0767B8A37E}" destId="{274ADB65-1BBA-45C5-8C67-DF6959C56FC7}" srcOrd="1" destOrd="0" presId="urn:microsoft.com/office/officeart/2005/8/layout/lProcess3"/>
    <dgm:cxn modelId="{1ED2D511-3405-4FDB-B3C7-E1240BC1DC63}" type="presParOf" srcId="{E1061A33-742C-40FB-A053-2D0767B8A37E}" destId="{ED6F349E-8F68-448F-89A9-1FD327AD077F}" srcOrd="2" destOrd="0" presId="urn:microsoft.com/office/officeart/2005/8/layout/lProcess3"/>
    <dgm:cxn modelId="{0C0C9E71-15AE-4A57-A7C1-EDB3539A2601}" type="presParOf" srcId="{485A2A6C-ECFA-406F-B3BD-311DA4716C22}" destId="{D9C9B4E2-2F4F-40A4-BDC5-3CC93A39C9F1}" srcOrd="1" destOrd="0" presId="urn:microsoft.com/office/officeart/2005/8/layout/lProcess3"/>
    <dgm:cxn modelId="{052C53F9-14BF-4832-A442-3275D490C749}" type="presParOf" srcId="{485A2A6C-ECFA-406F-B3BD-311DA4716C22}" destId="{26E4065A-249F-4F95-8941-39B8143F7D48}" srcOrd="2" destOrd="0" presId="urn:microsoft.com/office/officeart/2005/8/layout/lProcess3"/>
    <dgm:cxn modelId="{40F31B45-D4AC-4FF2-A23E-0AC8AFCD9436}" type="presParOf" srcId="{26E4065A-249F-4F95-8941-39B8143F7D48}" destId="{81CE50A7-CB06-428A-A2F2-60ECD782F349}" srcOrd="0" destOrd="0" presId="urn:microsoft.com/office/officeart/2005/8/layout/lProcess3"/>
    <dgm:cxn modelId="{3C2C9FD8-FACC-42E5-B269-4E21F948A91A}" type="presParOf" srcId="{26E4065A-249F-4F95-8941-39B8143F7D48}" destId="{B7C41A3B-529E-464C-B655-9BF8350C78F0}" srcOrd="1" destOrd="0" presId="urn:microsoft.com/office/officeart/2005/8/layout/lProcess3"/>
    <dgm:cxn modelId="{389880AB-8300-4D4C-9A62-C3AE5DA548F3}" type="presParOf" srcId="{26E4065A-249F-4F95-8941-39B8143F7D48}" destId="{BEB2D9D0-4598-4777-AABA-F83DB2D7A215}" srcOrd="2" destOrd="0" presId="urn:microsoft.com/office/officeart/2005/8/layout/lProcess3"/>
    <dgm:cxn modelId="{6C114CF2-E0DB-48F7-8A1C-C0D2FF12F5F4}" type="presParOf" srcId="{26E4065A-249F-4F95-8941-39B8143F7D48}" destId="{2CFCBD7A-BB69-4D7E-969C-A613589B2B13}" srcOrd="3" destOrd="0" presId="urn:microsoft.com/office/officeart/2005/8/layout/lProcess3"/>
    <dgm:cxn modelId="{988783FC-2F1D-4CAE-A705-81D759013DDD}" type="presParOf" srcId="{26E4065A-249F-4F95-8941-39B8143F7D48}" destId="{4B94A38B-53A7-4FB4-9955-A65F974FB6EC}" srcOrd="4" destOrd="0" presId="urn:microsoft.com/office/officeart/2005/8/layout/lProcess3"/>
    <dgm:cxn modelId="{9671BA71-D1B6-4C67-9EBE-5FB4214FFFF4}" type="presParOf" srcId="{26E4065A-249F-4F95-8941-39B8143F7D48}" destId="{FA62D81B-C2A7-4B75-A8D6-7DFE3B8C41CC}" srcOrd="5" destOrd="0" presId="urn:microsoft.com/office/officeart/2005/8/layout/lProcess3"/>
    <dgm:cxn modelId="{3B673F58-BCEB-4FE3-9CBF-E3F5AFCF61FB}" type="presParOf" srcId="{26E4065A-249F-4F95-8941-39B8143F7D48}" destId="{0FEFE26A-9EB2-497D-A5D7-32A9E7C4A315}" srcOrd="6" destOrd="0" presId="urn:microsoft.com/office/officeart/2005/8/layout/lProcess3"/>
    <dgm:cxn modelId="{2FFA45E1-E5FA-4511-A5EA-0EC5A88C353F}" type="presParOf" srcId="{485A2A6C-ECFA-406F-B3BD-311DA4716C22}" destId="{633F9889-EEC4-46EE-AC60-B1A07BFEB1EB}" srcOrd="3" destOrd="0" presId="urn:microsoft.com/office/officeart/2005/8/layout/lProcess3"/>
    <dgm:cxn modelId="{5B9A221C-D240-4EA7-AF41-BC23F9F0B955}" type="presParOf" srcId="{485A2A6C-ECFA-406F-B3BD-311DA4716C22}" destId="{3E3941C4-185F-44C6-8344-5159EF98062E}" srcOrd="4" destOrd="0" presId="urn:microsoft.com/office/officeart/2005/8/layout/lProcess3"/>
    <dgm:cxn modelId="{65DB4602-BD71-45F8-A4ED-4A0A23ED174A}" type="presParOf" srcId="{3E3941C4-185F-44C6-8344-5159EF98062E}" destId="{169E004F-411A-4FED-B7A0-4A079497F24B}" srcOrd="0" destOrd="0" presId="urn:microsoft.com/office/officeart/2005/8/layout/lProcess3"/>
    <dgm:cxn modelId="{3412A3B9-B994-417D-B45E-C25E3A82DB25}" type="presParOf" srcId="{3E3941C4-185F-44C6-8344-5159EF98062E}" destId="{2334BA94-F985-4D21-8692-383BB90D638A}" srcOrd="1" destOrd="0" presId="urn:microsoft.com/office/officeart/2005/8/layout/lProcess3"/>
    <dgm:cxn modelId="{1C528ED5-C2C3-4F86-A65A-6CA01F5CA1EB}" type="presParOf" srcId="{3E3941C4-185F-44C6-8344-5159EF98062E}" destId="{DEE1BED8-B564-474E-B09A-A28702C8C375}" srcOrd="2" destOrd="0" presId="urn:microsoft.com/office/officeart/2005/8/layout/lProcess3"/>
    <dgm:cxn modelId="{568A9F32-291A-4A90-8E20-5B124C084C93}" type="presParOf" srcId="{3E3941C4-185F-44C6-8344-5159EF98062E}" destId="{44DA039D-4A23-4411-997A-C06E48AF7587}" srcOrd="3" destOrd="0" presId="urn:microsoft.com/office/officeart/2005/8/layout/lProcess3"/>
    <dgm:cxn modelId="{345E14CE-F6C4-4CB6-B9C7-2F3C30F1C472}" type="presParOf" srcId="{3E3941C4-185F-44C6-8344-5159EF98062E}" destId="{88A73CED-0586-4B6D-8F16-147895E2FFF9}" srcOrd="4" destOrd="0" presId="urn:microsoft.com/office/officeart/2005/8/layout/lProcess3"/>
    <dgm:cxn modelId="{8BBA79C1-5A7B-4831-A151-80B57E2F7B0D}" type="presParOf" srcId="{3E3941C4-185F-44C6-8344-5159EF98062E}" destId="{0B435A21-165E-4D9A-8A22-DEDB5D9515C8}" srcOrd="5" destOrd="0" presId="urn:microsoft.com/office/officeart/2005/8/layout/lProcess3"/>
    <dgm:cxn modelId="{4E662378-4D47-473E-9217-3CC187D8F91C}" type="presParOf" srcId="{3E3941C4-185F-44C6-8344-5159EF98062E}" destId="{57DFB27F-9C0F-437D-B95C-4A8401FBDCBD}" srcOrd="6" destOrd="0" presId="urn:microsoft.com/office/officeart/2005/8/layout/lProcess3"/>
    <dgm:cxn modelId="{2BAC7212-ABBD-4BE4-B9B3-43D6277347FE}" type="presParOf" srcId="{485A2A6C-ECFA-406F-B3BD-311DA4716C22}" destId="{89E663D0-2B2E-4C76-A4F3-51332B8C81F2}" srcOrd="5" destOrd="0" presId="urn:microsoft.com/office/officeart/2005/8/layout/lProcess3"/>
    <dgm:cxn modelId="{AD4000B5-A2D7-4313-8FEE-47767B21936F}" type="presParOf" srcId="{485A2A6C-ECFA-406F-B3BD-311DA4716C22}" destId="{EECA92BA-BA80-437E-B98D-35D24D669BF7}" srcOrd="6" destOrd="0" presId="urn:microsoft.com/office/officeart/2005/8/layout/lProcess3"/>
    <dgm:cxn modelId="{4561D427-961A-44D0-958C-62E0D3339873}" type="presParOf" srcId="{EECA92BA-BA80-437E-B98D-35D24D669BF7}" destId="{603D036F-CB31-441E-AC3C-3FF015DACA62}" srcOrd="0" destOrd="0" presId="urn:microsoft.com/office/officeart/2005/8/layout/lProcess3"/>
    <dgm:cxn modelId="{5423FC54-0DA6-40D8-88AF-593A4ED23CCC}" type="presParOf" srcId="{EECA92BA-BA80-437E-B98D-35D24D669BF7}" destId="{6F96D9C7-D59E-4B22-A7E6-AFAECEC5DEDE}" srcOrd="1" destOrd="0" presId="urn:microsoft.com/office/officeart/2005/8/layout/lProcess3"/>
    <dgm:cxn modelId="{899132FA-D016-41D4-87B4-BBA5E5AF9336}" type="presParOf" srcId="{EECA92BA-BA80-437E-B98D-35D24D669BF7}" destId="{A295ADF9-4FBF-44CA-BECC-6CEEBC5EF1C1}" srcOrd="2" destOrd="0" presId="urn:microsoft.com/office/officeart/2005/8/layout/lProcess3"/>
    <dgm:cxn modelId="{043E98BE-1182-4C66-B752-D192FF03CEDA}" type="presParOf" srcId="{EECA92BA-BA80-437E-B98D-35D24D669BF7}" destId="{CCEA0F43-0A10-441F-9AE3-A0F0C2ED75D9}" srcOrd="3" destOrd="0" presId="urn:microsoft.com/office/officeart/2005/8/layout/lProcess3"/>
    <dgm:cxn modelId="{1AA10AAB-B4D6-482A-B981-61DD6EE69D79}" type="presParOf" srcId="{EECA92BA-BA80-437E-B98D-35D24D669BF7}" destId="{937B39FA-39C3-4F9D-A1DB-8A36C16B092C}" srcOrd="4" destOrd="0" presId="urn:microsoft.com/office/officeart/2005/8/layout/lProcess3"/>
    <dgm:cxn modelId="{F215CE31-A711-4547-BC37-D4B306033E66}" type="presParOf" srcId="{EECA92BA-BA80-437E-B98D-35D24D669BF7}" destId="{1D27F825-2AAE-4855-8F42-B57144085EF0}" srcOrd="5" destOrd="0" presId="urn:microsoft.com/office/officeart/2005/8/layout/lProcess3"/>
    <dgm:cxn modelId="{286D6AD4-4880-4895-92F2-AC2EB592FD38}" type="presParOf" srcId="{EECA92BA-BA80-437E-B98D-35D24D669BF7}" destId="{4CF80F50-AE4F-4B1F-90FE-C16B73DE9F90}" srcOrd="6" destOrd="0" presId="urn:microsoft.com/office/officeart/2005/8/layout/lProcess3"/>
    <dgm:cxn modelId="{6D14D0A7-CFBC-4F00-A5FA-2032925F5084}" type="presParOf" srcId="{485A2A6C-ECFA-406F-B3BD-311DA4716C22}" destId="{9EFAE2BD-DAD6-4EC8-AD37-AE280C75995F}" srcOrd="7" destOrd="0" presId="urn:microsoft.com/office/officeart/2005/8/layout/lProcess3"/>
    <dgm:cxn modelId="{B5E71B07-83EE-4947-9BC7-A14694A2632B}" type="presParOf" srcId="{485A2A6C-ECFA-406F-B3BD-311DA4716C22}" destId="{89F95832-412A-4833-B0F7-96EE3F46CA74}" srcOrd="8" destOrd="0" presId="urn:microsoft.com/office/officeart/2005/8/layout/lProcess3"/>
    <dgm:cxn modelId="{A4523D66-081D-42DF-927A-11A2CDF49C6D}" type="presParOf" srcId="{89F95832-412A-4833-B0F7-96EE3F46CA74}" destId="{F4FB477D-C82D-465D-8E4F-05175461E1A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3A0AF8-C0ED-46B8-89EE-AB9E3593D73F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D2C8C5E-91BC-4E26-9751-5C2F00D0D2F4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D4A0BD2D-2BA7-4295-BEED-139D83082EF9}" type="parTrans" cxnId="{4AA65D0C-D44D-443E-A44B-547A93FC14A3}">
      <dgm:prSet/>
      <dgm:spPr/>
      <dgm:t>
        <a:bodyPr/>
        <a:lstStyle/>
        <a:p>
          <a:endParaRPr lang="en-US"/>
        </a:p>
      </dgm:t>
    </dgm:pt>
    <dgm:pt modelId="{57FCEB29-581A-4BAA-94F4-12CA67CB2497}" type="sibTrans" cxnId="{4AA65D0C-D44D-443E-A44B-547A93FC14A3}">
      <dgm:prSet/>
      <dgm:spPr/>
      <dgm:t>
        <a:bodyPr/>
        <a:lstStyle/>
        <a:p>
          <a:endParaRPr lang="en-US"/>
        </a:p>
      </dgm:t>
    </dgm:pt>
    <dgm:pt modelId="{FBA30B52-2C06-4715-8582-F06620B2DE53}">
      <dgm:prSet phldrT="[Text]"/>
      <dgm:spPr/>
      <dgm:t>
        <a:bodyPr/>
        <a:lstStyle/>
        <a:p>
          <a:r>
            <a:rPr lang="en-US" dirty="0"/>
            <a:t>What you knew at the start</a:t>
          </a:r>
        </a:p>
      </dgm:t>
    </dgm:pt>
    <dgm:pt modelId="{5940B4E8-A540-4797-9F4E-D42081680697}" type="parTrans" cxnId="{74C2833A-63BE-4202-8AEE-160EF2FBC2A6}">
      <dgm:prSet/>
      <dgm:spPr/>
      <dgm:t>
        <a:bodyPr/>
        <a:lstStyle/>
        <a:p>
          <a:endParaRPr lang="en-US"/>
        </a:p>
      </dgm:t>
    </dgm:pt>
    <dgm:pt modelId="{CF476FBA-8946-42D3-94C4-E9BCC68C72C8}" type="sibTrans" cxnId="{74C2833A-63BE-4202-8AEE-160EF2FBC2A6}">
      <dgm:prSet/>
      <dgm:spPr/>
      <dgm:t>
        <a:bodyPr/>
        <a:lstStyle/>
        <a:p>
          <a:endParaRPr lang="en-US"/>
        </a:p>
      </dgm:t>
    </dgm:pt>
    <dgm:pt modelId="{C961FC88-D201-42D5-A6B6-A38FF7B2253C}">
      <dgm:prSet phldrT="[Text]"/>
      <dgm:spPr/>
      <dgm:t>
        <a:bodyPr/>
        <a:lstStyle/>
        <a:p>
          <a:r>
            <a:rPr lang="en-US" dirty="0"/>
            <a:t>Problem</a:t>
          </a:r>
        </a:p>
      </dgm:t>
    </dgm:pt>
    <dgm:pt modelId="{23969AF5-2B2E-4B2E-AE86-FFF9BEE07BF3}" type="parTrans" cxnId="{63F70BD6-0402-4903-99ED-4289012B6A89}">
      <dgm:prSet/>
      <dgm:spPr/>
      <dgm:t>
        <a:bodyPr/>
        <a:lstStyle/>
        <a:p>
          <a:endParaRPr lang="en-US"/>
        </a:p>
      </dgm:t>
    </dgm:pt>
    <dgm:pt modelId="{E88FEECB-BC5B-4592-BA1E-20B55EBA1557}" type="sibTrans" cxnId="{63F70BD6-0402-4903-99ED-4289012B6A89}">
      <dgm:prSet/>
      <dgm:spPr/>
      <dgm:t>
        <a:bodyPr/>
        <a:lstStyle/>
        <a:p>
          <a:endParaRPr lang="en-US"/>
        </a:p>
      </dgm:t>
    </dgm:pt>
    <dgm:pt modelId="{4A7E7121-54FC-4488-BFA0-978FD467D622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B8489C06-85E0-4D74-B8D7-C475649C851B}" type="parTrans" cxnId="{F1AD775E-F099-4218-AFAB-F2F2F2C78BC2}">
      <dgm:prSet/>
      <dgm:spPr/>
      <dgm:t>
        <a:bodyPr/>
        <a:lstStyle/>
        <a:p>
          <a:endParaRPr lang="en-US"/>
        </a:p>
      </dgm:t>
    </dgm:pt>
    <dgm:pt modelId="{7EE4E6A1-658C-4B5A-9BC9-AC2A96ADF8FE}" type="sibTrans" cxnId="{F1AD775E-F099-4218-AFAB-F2F2F2C78BC2}">
      <dgm:prSet/>
      <dgm:spPr/>
      <dgm:t>
        <a:bodyPr/>
        <a:lstStyle/>
        <a:p>
          <a:endParaRPr lang="en-US"/>
        </a:p>
      </dgm:t>
    </dgm:pt>
    <dgm:pt modelId="{5D4F626C-3001-489F-B88A-660FA3F0F882}">
      <dgm:prSet phldrT="[Text]"/>
      <dgm:spPr/>
      <dgm:t>
        <a:bodyPr/>
        <a:lstStyle/>
        <a:p>
          <a:r>
            <a:rPr lang="en-US" dirty="0"/>
            <a:t>What you learned</a:t>
          </a:r>
        </a:p>
      </dgm:t>
    </dgm:pt>
    <dgm:pt modelId="{6A57715F-FC57-4BC4-8A78-5C187789AD1E}" type="parTrans" cxnId="{E3E19255-86F0-4C89-AAD8-420836F01A56}">
      <dgm:prSet/>
      <dgm:spPr/>
      <dgm:t>
        <a:bodyPr/>
        <a:lstStyle/>
        <a:p>
          <a:endParaRPr lang="en-US"/>
        </a:p>
      </dgm:t>
    </dgm:pt>
    <dgm:pt modelId="{76AFBE14-9A81-4D9C-AC19-19939AEF7781}" type="sibTrans" cxnId="{E3E19255-86F0-4C89-AAD8-420836F01A56}">
      <dgm:prSet/>
      <dgm:spPr/>
      <dgm:t>
        <a:bodyPr/>
        <a:lstStyle/>
        <a:p>
          <a:endParaRPr lang="en-US"/>
        </a:p>
      </dgm:t>
    </dgm:pt>
    <dgm:pt modelId="{CD847276-00BA-4EC0-92E6-47E0F8A2A400}">
      <dgm:prSet phldrT="[Text]"/>
      <dgm:spPr/>
      <dgm:t>
        <a:bodyPr/>
        <a:lstStyle/>
        <a:p>
          <a:r>
            <a:rPr lang="en-US" dirty="0"/>
            <a:t>Recommendation</a:t>
          </a:r>
        </a:p>
      </dgm:t>
    </dgm:pt>
    <dgm:pt modelId="{7EE607DA-BA43-4648-BEAD-31C48B282860}" type="parTrans" cxnId="{EDE6D626-2B3C-49B5-9999-AAD72ACBDE56}">
      <dgm:prSet/>
      <dgm:spPr/>
      <dgm:t>
        <a:bodyPr/>
        <a:lstStyle/>
        <a:p>
          <a:endParaRPr lang="en-US"/>
        </a:p>
      </dgm:t>
    </dgm:pt>
    <dgm:pt modelId="{D2977749-D391-4B86-ADB9-BA39655DCB5F}" type="sibTrans" cxnId="{EDE6D626-2B3C-49B5-9999-AAD72ACBDE56}">
      <dgm:prSet/>
      <dgm:spPr/>
      <dgm:t>
        <a:bodyPr/>
        <a:lstStyle/>
        <a:p>
          <a:endParaRPr lang="en-US"/>
        </a:p>
      </dgm:t>
    </dgm:pt>
    <dgm:pt modelId="{8AD4F3B6-8CEB-4EA5-90E8-2220B66014F7}">
      <dgm:prSet phldrT="[Text]"/>
      <dgm:spPr/>
      <dgm:t>
        <a:bodyPr/>
        <a:lstStyle/>
        <a:p>
          <a:r>
            <a:rPr lang="en-US" dirty="0"/>
            <a:t>Why the subject matters</a:t>
          </a:r>
        </a:p>
      </dgm:t>
    </dgm:pt>
    <dgm:pt modelId="{DEA06BE9-4DFC-4BC4-A1BC-7BC3EDF67C62}" type="parTrans" cxnId="{C3FB13F8-79C4-48F3-8B4B-1EB2DBA090F3}">
      <dgm:prSet/>
      <dgm:spPr/>
      <dgm:t>
        <a:bodyPr/>
        <a:lstStyle/>
        <a:p>
          <a:endParaRPr lang="en-US"/>
        </a:p>
      </dgm:t>
    </dgm:pt>
    <dgm:pt modelId="{F5AA3720-8656-47F5-B9E2-E73295E0196A}" type="sibTrans" cxnId="{C3FB13F8-79C4-48F3-8B4B-1EB2DBA090F3}">
      <dgm:prSet/>
      <dgm:spPr/>
      <dgm:t>
        <a:bodyPr/>
        <a:lstStyle/>
        <a:p>
          <a:endParaRPr lang="en-US"/>
        </a:p>
      </dgm:t>
    </dgm:pt>
    <dgm:pt modelId="{99C8292E-E21B-4536-8C19-B8B48600D344}">
      <dgm:prSet phldrT="[Text]"/>
      <dgm:spPr/>
      <dgm:t>
        <a:bodyPr/>
        <a:lstStyle/>
        <a:p>
          <a:r>
            <a:rPr lang="en-US" dirty="0"/>
            <a:t>Why your paragraphs matter</a:t>
          </a:r>
        </a:p>
      </dgm:t>
    </dgm:pt>
    <dgm:pt modelId="{D16643CD-B7F9-41B5-83EF-ED2134CB1D1E}" type="parTrans" cxnId="{5F7A654E-9774-490B-BD29-C15A37CA3C11}">
      <dgm:prSet/>
      <dgm:spPr/>
      <dgm:t>
        <a:bodyPr/>
        <a:lstStyle/>
        <a:p>
          <a:endParaRPr lang="en-US"/>
        </a:p>
      </dgm:t>
    </dgm:pt>
    <dgm:pt modelId="{FAF1E433-3A94-4D6A-8C1E-C4E7F24E11E7}" type="sibTrans" cxnId="{5F7A654E-9774-490B-BD29-C15A37CA3C11}">
      <dgm:prSet/>
      <dgm:spPr/>
      <dgm:t>
        <a:bodyPr/>
        <a:lstStyle/>
        <a:p>
          <a:endParaRPr lang="en-US"/>
        </a:p>
      </dgm:t>
    </dgm:pt>
    <dgm:pt modelId="{83F8858C-931C-44DD-BACA-86910235EC8B}" type="pres">
      <dgm:prSet presAssocID="{6A3A0AF8-C0ED-46B8-89EE-AB9E3593D73F}" presName="Name0" presStyleCnt="0">
        <dgm:presLayoutVars>
          <dgm:dir/>
          <dgm:animLvl val="lvl"/>
          <dgm:resizeHandles val="exact"/>
        </dgm:presLayoutVars>
      </dgm:prSet>
      <dgm:spPr/>
    </dgm:pt>
    <dgm:pt modelId="{BEC6FFE1-BD29-4479-9910-BE2CEA313A98}" type="pres">
      <dgm:prSet presAssocID="{4D2C8C5E-91BC-4E26-9751-5C2F00D0D2F4}" presName="vertFlow" presStyleCnt="0"/>
      <dgm:spPr/>
    </dgm:pt>
    <dgm:pt modelId="{49262D63-EE96-4CFF-B247-8EF87C2A7AB7}" type="pres">
      <dgm:prSet presAssocID="{4D2C8C5E-91BC-4E26-9751-5C2F00D0D2F4}" presName="header" presStyleLbl="node1" presStyleIdx="0" presStyleCnt="2"/>
      <dgm:spPr/>
    </dgm:pt>
    <dgm:pt modelId="{32F036AA-1C17-4382-BB65-94044801031C}" type="pres">
      <dgm:prSet presAssocID="{5940B4E8-A540-4797-9F4E-D42081680697}" presName="parTrans" presStyleLbl="sibTrans2D1" presStyleIdx="0" presStyleCnt="6"/>
      <dgm:spPr/>
    </dgm:pt>
    <dgm:pt modelId="{9A4B1F36-85E6-41AB-85E9-834C77212433}" type="pres">
      <dgm:prSet presAssocID="{FBA30B52-2C06-4715-8582-F06620B2DE53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7DF5CF37-63AA-400C-ADED-2CC8DB4F37FE}" type="pres">
      <dgm:prSet presAssocID="{CF476FBA-8946-42D3-94C4-E9BCC68C72C8}" presName="sibTrans" presStyleLbl="sibTrans2D1" presStyleIdx="1" presStyleCnt="6"/>
      <dgm:spPr/>
    </dgm:pt>
    <dgm:pt modelId="{699DB55E-5105-405E-91E3-F7158F81EA81}" type="pres">
      <dgm:prSet presAssocID="{C961FC88-D201-42D5-A6B6-A38FF7B2253C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6C8CEBD6-452C-49BE-A47A-7F057BFAC87B}" type="pres">
      <dgm:prSet presAssocID="{E88FEECB-BC5B-4592-BA1E-20B55EBA1557}" presName="sibTrans" presStyleLbl="sibTrans2D1" presStyleIdx="2" presStyleCnt="6"/>
      <dgm:spPr/>
    </dgm:pt>
    <dgm:pt modelId="{3E3D7145-8623-4101-B4A6-76457410A243}" type="pres">
      <dgm:prSet presAssocID="{8AD4F3B6-8CEB-4EA5-90E8-2220B66014F7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F93CE3D3-489F-4054-A5A9-72DEDB2DFD54}" type="pres">
      <dgm:prSet presAssocID="{4D2C8C5E-91BC-4E26-9751-5C2F00D0D2F4}" presName="hSp" presStyleCnt="0"/>
      <dgm:spPr/>
    </dgm:pt>
    <dgm:pt modelId="{0DD80A67-D76B-45D5-8825-0C41CF18DE7A}" type="pres">
      <dgm:prSet presAssocID="{4A7E7121-54FC-4488-BFA0-978FD467D622}" presName="vertFlow" presStyleCnt="0"/>
      <dgm:spPr/>
    </dgm:pt>
    <dgm:pt modelId="{D3B59304-AA24-4933-950C-1D6A528CFFDA}" type="pres">
      <dgm:prSet presAssocID="{4A7E7121-54FC-4488-BFA0-978FD467D622}" presName="header" presStyleLbl="node1" presStyleIdx="1" presStyleCnt="2"/>
      <dgm:spPr/>
    </dgm:pt>
    <dgm:pt modelId="{BED95F6B-C18C-4E16-88C0-3009FEFEB818}" type="pres">
      <dgm:prSet presAssocID="{6A57715F-FC57-4BC4-8A78-5C187789AD1E}" presName="parTrans" presStyleLbl="sibTrans2D1" presStyleIdx="3" presStyleCnt="6"/>
      <dgm:spPr/>
    </dgm:pt>
    <dgm:pt modelId="{BCBA2F76-300E-4A2E-97B3-D82667FCD331}" type="pres">
      <dgm:prSet presAssocID="{5D4F626C-3001-489F-B88A-660FA3F0F882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89D4D328-01B0-4FE9-85DF-6620A0258025}" type="pres">
      <dgm:prSet presAssocID="{76AFBE14-9A81-4D9C-AC19-19939AEF7781}" presName="sibTrans" presStyleLbl="sibTrans2D1" presStyleIdx="4" presStyleCnt="6"/>
      <dgm:spPr/>
    </dgm:pt>
    <dgm:pt modelId="{8A12EFC4-96D7-44FB-A548-4D13F305F6C8}" type="pres">
      <dgm:prSet presAssocID="{CD847276-00BA-4EC0-92E6-47E0F8A2A400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6D24AD8D-1EFA-4864-8C94-8249C5377892}" type="pres">
      <dgm:prSet presAssocID="{D2977749-D391-4B86-ADB9-BA39655DCB5F}" presName="sibTrans" presStyleLbl="sibTrans2D1" presStyleIdx="5" presStyleCnt="6"/>
      <dgm:spPr/>
    </dgm:pt>
    <dgm:pt modelId="{AAB834F0-F4A3-474A-ACB9-1CDCE643529C}" type="pres">
      <dgm:prSet presAssocID="{99C8292E-E21B-4536-8C19-B8B48600D344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91461001-33EF-4168-9696-96C5DC4E1EB2}" type="presOf" srcId="{4A7E7121-54FC-4488-BFA0-978FD467D622}" destId="{D3B59304-AA24-4933-950C-1D6A528CFFDA}" srcOrd="0" destOrd="0" presId="urn:microsoft.com/office/officeart/2005/8/layout/lProcess1"/>
    <dgm:cxn modelId="{34102806-8C29-4C9A-903E-79B39CB84FA9}" type="presOf" srcId="{4D2C8C5E-91BC-4E26-9751-5C2F00D0D2F4}" destId="{49262D63-EE96-4CFF-B247-8EF87C2A7AB7}" srcOrd="0" destOrd="0" presId="urn:microsoft.com/office/officeart/2005/8/layout/lProcess1"/>
    <dgm:cxn modelId="{62C73109-48DF-4C3E-BE73-06D3C7D74F7C}" type="presOf" srcId="{5D4F626C-3001-489F-B88A-660FA3F0F882}" destId="{BCBA2F76-300E-4A2E-97B3-D82667FCD331}" srcOrd="0" destOrd="0" presId="urn:microsoft.com/office/officeart/2005/8/layout/lProcess1"/>
    <dgm:cxn modelId="{CF45E00A-B9C5-48AE-BCA4-728E4A7CC06E}" type="presOf" srcId="{99C8292E-E21B-4536-8C19-B8B48600D344}" destId="{AAB834F0-F4A3-474A-ACB9-1CDCE643529C}" srcOrd="0" destOrd="0" presId="urn:microsoft.com/office/officeart/2005/8/layout/lProcess1"/>
    <dgm:cxn modelId="{4AA65D0C-D44D-443E-A44B-547A93FC14A3}" srcId="{6A3A0AF8-C0ED-46B8-89EE-AB9E3593D73F}" destId="{4D2C8C5E-91BC-4E26-9751-5C2F00D0D2F4}" srcOrd="0" destOrd="0" parTransId="{D4A0BD2D-2BA7-4295-BEED-139D83082EF9}" sibTransId="{57FCEB29-581A-4BAA-94F4-12CA67CB2497}"/>
    <dgm:cxn modelId="{B4FAC822-147C-45B3-A811-A8940EBB32CF}" type="presOf" srcId="{6A3A0AF8-C0ED-46B8-89EE-AB9E3593D73F}" destId="{83F8858C-931C-44DD-BACA-86910235EC8B}" srcOrd="0" destOrd="0" presId="urn:microsoft.com/office/officeart/2005/8/layout/lProcess1"/>
    <dgm:cxn modelId="{95D24524-B115-4452-AE22-54FABFCA941F}" type="presOf" srcId="{CF476FBA-8946-42D3-94C4-E9BCC68C72C8}" destId="{7DF5CF37-63AA-400C-ADED-2CC8DB4F37FE}" srcOrd="0" destOrd="0" presId="urn:microsoft.com/office/officeart/2005/8/layout/lProcess1"/>
    <dgm:cxn modelId="{EDE6D626-2B3C-49B5-9999-AAD72ACBDE56}" srcId="{4A7E7121-54FC-4488-BFA0-978FD467D622}" destId="{CD847276-00BA-4EC0-92E6-47E0F8A2A400}" srcOrd="1" destOrd="0" parTransId="{7EE607DA-BA43-4648-BEAD-31C48B282860}" sibTransId="{D2977749-D391-4B86-ADB9-BA39655DCB5F}"/>
    <dgm:cxn modelId="{C4FC602E-FE93-4753-9182-95834755BFFC}" type="presOf" srcId="{6A57715F-FC57-4BC4-8A78-5C187789AD1E}" destId="{BED95F6B-C18C-4E16-88C0-3009FEFEB818}" srcOrd="0" destOrd="0" presId="urn:microsoft.com/office/officeart/2005/8/layout/lProcess1"/>
    <dgm:cxn modelId="{F73E5D38-B496-4868-89B1-1C525E0BAF1E}" type="presOf" srcId="{8AD4F3B6-8CEB-4EA5-90E8-2220B66014F7}" destId="{3E3D7145-8623-4101-B4A6-76457410A243}" srcOrd="0" destOrd="0" presId="urn:microsoft.com/office/officeart/2005/8/layout/lProcess1"/>
    <dgm:cxn modelId="{74C2833A-63BE-4202-8AEE-160EF2FBC2A6}" srcId="{4D2C8C5E-91BC-4E26-9751-5C2F00D0D2F4}" destId="{FBA30B52-2C06-4715-8582-F06620B2DE53}" srcOrd="0" destOrd="0" parTransId="{5940B4E8-A540-4797-9F4E-D42081680697}" sibTransId="{CF476FBA-8946-42D3-94C4-E9BCC68C72C8}"/>
    <dgm:cxn modelId="{F1AD775E-F099-4218-AFAB-F2F2F2C78BC2}" srcId="{6A3A0AF8-C0ED-46B8-89EE-AB9E3593D73F}" destId="{4A7E7121-54FC-4488-BFA0-978FD467D622}" srcOrd="1" destOrd="0" parTransId="{B8489C06-85E0-4D74-B8D7-C475649C851B}" sibTransId="{7EE4E6A1-658C-4B5A-9BC9-AC2A96ADF8FE}"/>
    <dgm:cxn modelId="{118ABF4A-ABE5-434D-A12F-0D1E8FDF6F89}" type="presOf" srcId="{E88FEECB-BC5B-4592-BA1E-20B55EBA1557}" destId="{6C8CEBD6-452C-49BE-A47A-7F057BFAC87B}" srcOrd="0" destOrd="0" presId="urn:microsoft.com/office/officeart/2005/8/layout/lProcess1"/>
    <dgm:cxn modelId="{AB59EA4C-D993-4677-AB79-7E4C86A1DA49}" type="presOf" srcId="{CD847276-00BA-4EC0-92E6-47E0F8A2A400}" destId="{8A12EFC4-96D7-44FB-A548-4D13F305F6C8}" srcOrd="0" destOrd="0" presId="urn:microsoft.com/office/officeart/2005/8/layout/lProcess1"/>
    <dgm:cxn modelId="{5F7A654E-9774-490B-BD29-C15A37CA3C11}" srcId="{4A7E7121-54FC-4488-BFA0-978FD467D622}" destId="{99C8292E-E21B-4536-8C19-B8B48600D344}" srcOrd="2" destOrd="0" parTransId="{D16643CD-B7F9-41B5-83EF-ED2134CB1D1E}" sibTransId="{FAF1E433-3A94-4D6A-8C1E-C4E7F24E11E7}"/>
    <dgm:cxn modelId="{99624771-F218-4B91-880D-47D53858C02D}" type="presOf" srcId="{76AFBE14-9A81-4D9C-AC19-19939AEF7781}" destId="{89D4D328-01B0-4FE9-85DF-6620A0258025}" srcOrd="0" destOrd="0" presId="urn:microsoft.com/office/officeart/2005/8/layout/lProcess1"/>
    <dgm:cxn modelId="{E3E19255-86F0-4C89-AAD8-420836F01A56}" srcId="{4A7E7121-54FC-4488-BFA0-978FD467D622}" destId="{5D4F626C-3001-489F-B88A-660FA3F0F882}" srcOrd="0" destOrd="0" parTransId="{6A57715F-FC57-4BC4-8A78-5C187789AD1E}" sibTransId="{76AFBE14-9A81-4D9C-AC19-19939AEF7781}"/>
    <dgm:cxn modelId="{C9AC769F-F7CA-455A-8B56-089040D90E0E}" type="presOf" srcId="{C961FC88-D201-42D5-A6B6-A38FF7B2253C}" destId="{699DB55E-5105-405E-91E3-F7158F81EA81}" srcOrd="0" destOrd="0" presId="urn:microsoft.com/office/officeart/2005/8/layout/lProcess1"/>
    <dgm:cxn modelId="{A4658ACD-62B2-4E51-8AF2-50FE2EF41D0E}" type="presOf" srcId="{FBA30B52-2C06-4715-8582-F06620B2DE53}" destId="{9A4B1F36-85E6-41AB-85E9-834C77212433}" srcOrd="0" destOrd="0" presId="urn:microsoft.com/office/officeart/2005/8/layout/lProcess1"/>
    <dgm:cxn modelId="{C9E95ED3-1A36-48E7-AA4C-4243212A2A4A}" type="presOf" srcId="{5940B4E8-A540-4797-9F4E-D42081680697}" destId="{32F036AA-1C17-4382-BB65-94044801031C}" srcOrd="0" destOrd="0" presId="urn:microsoft.com/office/officeart/2005/8/layout/lProcess1"/>
    <dgm:cxn modelId="{63F70BD6-0402-4903-99ED-4289012B6A89}" srcId="{4D2C8C5E-91BC-4E26-9751-5C2F00D0D2F4}" destId="{C961FC88-D201-42D5-A6B6-A38FF7B2253C}" srcOrd="1" destOrd="0" parTransId="{23969AF5-2B2E-4B2E-AE86-FFF9BEE07BF3}" sibTransId="{E88FEECB-BC5B-4592-BA1E-20B55EBA1557}"/>
    <dgm:cxn modelId="{BFC67EEC-E6A9-4BC1-9055-82A3F6002AB9}" type="presOf" srcId="{D2977749-D391-4B86-ADB9-BA39655DCB5F}" destId="{6D24AD8D-1EFA-4864-8C94-8249C5377892}" srcOrd="0" destOrd="0" presId="urn:microsoft.com/office/officeart/2005/8/layout/lProcess1"/>
    <dgm:cxn modelId="{C3FB13F8-79C4-48F3-8B4B-1EB2DBA090F3}" srcId="{4D2C8C5E-91BC-4E26-9751-5C2F00D0D2F4}" destId="{8AD4F3B6-8CEB-4EA5-90E8-2220B66014F7}" srcOrd="2" destOrd="0" parTransId="{DEA06BE9-4DFC-4BC4-A1BC-7BC3EDF67C62}" sibTransId="{F5AA3720-8656-47F5-B9E2-E73295E0196A}"/>
    <dgm:cxn modelId="{4C843240-F6BB-4AEA-A176-493AF496F878}" type="presParOf" srcId="{83F8858C-931C-44DD-BACA-86910235EC8B}" destId="{BEC6FFE1-BD29-4479-9910-BE2CEA313A98}" srcOrd="0" destOrd="0" presId="urn:microsoft.com/office/officeart/2005/8/layout/lProcess1"/>
    <dgm:cxn modelId="{F46BB691-733E-4853-AE49-CAF4D1198ECD}" type="presParOf" srcId="{BEC6FFE1-BD29-4479-9910-BE2CEA313A98}" destId="{49262D63-EE96-4CFF-B247-8EF87C2A7AB7}" srcOrd="0" destOrd="0" presId="urn:microsoft.com/office/officeart/2005/8/layout/lProcess1"/>
    <dgm:cxn modelId="{C23B50AF-2462-46DE-BAF3-C578C07B537A}" type="presParOf" srcId="{BEC6FFE1-BD29-4479-9910-BE2CEA313A98}" destId="{32F036AA-1C17-4382-BB65-94044801031C}" srcOrd="1" destOrd="0" presId="urn:microsoft.com/office/officeart/2005/8/layout/lProcess1"/>
    <dgm:cxn modelId="{AA0BC3F2-3819-4204-99C3-9E96E1027DD7}" type="presParOf" srcId="{BEC6FFE1-BD29-4479-9910-BE2CEA313A98}" destId="{9A4B1F36-85E6-41AB-85E9-834C77212433}" srcOrd="2" destOrd="0" presId="urn:microsoft.com/office/officeart/2005/8/layout/lProcess1"/>
    <dgm:cxn modelId="{97F1F710-5543-400E-AFCD-DF0E92497148}" type="presParOf" srcId="{BEC6FFE1-BD29-4479-9910-BE2CEA313A98}" destId="{7DF5CF37-63AA-400C-ADED-2CC8DB4F37FE}" srcOrd="3" destOrd="0" presId="urn:microsoft.com/office/officeart/2005/8/layout/lProcess1"/>
    <dgm:cxn modelId="{A0B7BDAF-B314-4F39-B18F-DBCAD9328A1C}" type="presParOf" srcId="{BEC6FFE1-BD29-4479-9910-BE2CEA313A98}" destId="{699DB55E-5105-405E-91E3-F7158F81EA81}" srcOrd="4" destOrd="0" presId="urn:microsoft.com/office/officeart/2005/8/layout/lProcess1"/>
    <dgm:cxn modelId="{E708A214-4CF6-4AD7-8101-5CE0509EE87E}" type="presParOf" srcId="{BEC6FFE1-BD29-4479-9910-BE2CEA313A98}" destId="{6C8CEBD6-452C-49BE-A47A-7F057BFAC87B}" srcOrd="5" destOrd="0" presId="urn:microsoft.com/office/officeart/2005/8/layout/lProcess1"/>
    <dgm:cxn modelId="{48AFCFED-C67D-43F8-B82A-C81E85B3A5B4}" type="presParOf" srcId="{BEC6FFE1-BD29-4479-9910-BE2CEA313A98}" destId="{3E3D7145-8623-4101-B4A6-76457410A243}" srcOrd="6" destOrd="0" presId="urn:microsoft.com/office/officeart/2005/8/layout/lProcess1"/>
    <dgm:cxn modelId="{4328A7C9-3648-4006-9162-A2BCCB8DFA49}" type="presParOf" srcId="{83F8858C-931C-44DD-BACA-86910235EC8B}" destId="{F93CE3D3-489F-4054-A5A9-72DEDB2DFD54}" srcOrd="1" destOrd="0" presId="urn:microsoft.com/office/officeart/2005/8/layout/lProcess1"/>
    <dgm:cxn modelId="{E4E0FE23-5646-4079-BEF9-3223470886E7}" type="presParOf" srcId="{83F8858C-931C-44DD-BACA-86910235EC8B}" destId="{0DD80A67-D76B-45D5-8825-0C41CF18DE7A}" srcOrd="2" destOrd="0" presId="urn:microsoft.com/office/officeart/2005/8/layout/lProcess1"/>
    <dgm:cxn modelId="{E2E1A1B7-3AE9-4FBB-AA3D-C4BC94ED3322}" type="presParOf" srcId="{0DD80A67-D76B-45D5-8825-0C41CF18DE7A}" destId="{D3B59304-AA24-4933-950C-1D6A528CFFDA}" srcOrd="0" destOrd="0" presId="urn:microsoft.com/office/officeart/2005/8/layout/lProcess1"/>
    <dgm:cxn modelId="{584F165C-82E0-4F61-AE92-2A50A4A4B910}" type="presParOf" srcId="{0DD80A67-D76B-45D5-8825-0C41CF18DE7A}" destId="{BED95F6B-C18C-4E16-88C0-3009FEFEB818}" srcOrd="1" destOrd="0" presId="urn:microsoft.com/office/officeart/2005/8/layout/lProcess1"/>
    <dgm:cxn modelId="{1AD61D6A-9BA9-47F5-9EC9-FB1C6BFC786B}" type="presParOf" srcId="{0DD80A67-D76B-45D5-8825-0C41CF18DE7A}" destId="{BCBA2F76-300E-4A2E-97B3-D82667FCD331}" srcOrd="2" destOrd="0" presId="urn:microsoft.com/office/officeart/2005/8/layout/lProcess1"/>
    <dgm:cxn modelId="{E219B54D-6E67-424C-A047-7525071CF744}" type="presParOf" srcId="{0DD80A67-D76B-45D5-8825-0C41CF18DE7A}" destId="{89D4D328-01B0-4FE9-85DF-6620A0258025}" srcOrd="3" destOrd="0" presId="urn:microsoft.com/office/officeart/2005/8/layout/lProcess1"/>
    <dgm:cxn modelId="{E64935DC-5865-465E-814D-991204A8E6BD}" type="presParOf" srcId="{0DD80A67-D76B-45D5-8825-0C41CF18DE7A}" destId="{8A12EFC4-96D7-44FB-A548-4D13F305F6C8}" srcOrd="4" destOrd="0" presId="urn:microsoft.com/office/officeart/2005/8/layout/lProcess1"/>
    <dgm:cxn modelId="{F20250BE-D012-4DA1-B4B0-B3F1705726D0}" type="presParOf" srcId="{0DD80A67-D76B-45D5-8825-0C41CF18DE7A}" destId="{6D24AD8D-1EFA-4864-8C94-8249C5377892}" srcOrd="5" destOrd="0" presId="urn:microsoft.com/office/officeart/2005/8/layout/lProcess1"/>
    <dgm:cxn modelId="{9CDC589F-D217-4C1B-B76F-E9C2A749433A}" type="presParOf" srcId="{0DD80A67-D76B-45D5-8825-0C41CF18DE7A}" destId="{AAB834F0-F4A3-474A-ACB9-1CDCE643529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1858E1-16B4-4C2E-B261-BF524F69DD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530D4-FA1E-4773-893F-65AF005A76D4}">
      <dgm:prSet/>
      <dgm:spPr/>
      <dgm:t>
        <a:bodyPr/>
        <a:lstStyle/>
        <a:p>
          <a:r>
            <a:rPr lang="en-US" dirty="0"/>
            <a:t>Claim: is an arguable statement. </a:t>
          </a:r>
        </a:p>
      </dgm:t>
    </dgm:pt>
    <dgm:pt modelId="{8E3C01C4-A5F3-48BD-97EF-7C623C4E0393}" type="parTrans" cxnId="{CFD22AEA-F943-4E5B-93FF-060A861EA11E}">
      <dgm:prSet/>
      <dgm:spPr/>
      <dgm:t>
        <a:bodyPr/>
        <a:lstStyle/>
        <a:p>
          <a:endParaRPr lang="en-US"/>
        </a:p>
      </dgm:t>
    </dgm:pt>
    <dgm:pt modelId="{31ABD709-866A-458C-BF48-69CB3AA39168}" type="sibTrans" cxnId="{CFD22AEA-F943-4E5B-93FF-060A861EA11E}">
      <dgm:prSet/>
      <dgm:spPr/>
      <dgm:t>
        <a:bodyPr/>
        <a:lstStyle/>
        <a:p>
          <a:endParaRPr lang="en-US"/>
        </a:p>
      </dgm:t>
    </dgm:pt>
    <dgm:pt modelId="{9C784A41-3CD5-4799-A5DD-386722CBDDE1}">
      <dgm:prSet custT="1"/>
      <dgm:spPr/>
      <dgm:t>
        <a:bodyPr/>
        <a:lstStyle/>
        <a:p>
          <a:r>
            <a:rPr lang="en-US" sz="1600" dirty="0"/>
            <a:t>Bad: Pollution is bad for the environment</a:t>
          </a:r>
        </a:p>
      </dgm:t>
    </dgm:pt>
    <dgm:pt modelId="{730942CF-243C-44F8-9985-A582C85EABF3}" type="parTrans" cxnId="{9D3B5BC4-D5AE-4197-9416-2CB5C4B227B1}">
      <dgm:prSet/>
      <dgm:spPr/>
      <dgm:t>
        <a:bodyPr/>
        <a:lstStyle/>
        <a:p>
          <a:endParaRPr lang="en-US"/>
        </a:p>
      </dgm:t>
    </dgm:pt>
    <dgm:pt modelId="{646EE6E3-5C73-4133-AC32-D1A14D809EC5}" type="sibTrans" cxnId="{9D3B5BC4-D5AE-4197-9416-2CB5C4B227B1}">
      <dgm:prSet/>
      <dgm:spPr/>
      <dgm:t>
        <a:bodyPr/>
        <a:lstStyle/>
        <a:p>
          <a:endParaRPr lang="en-US"/>
        </a:p>
      </dgm:t>
    </dgm:pt>
    <dgm:pt modelId="{26619F45-7B58-4ECE-BB6B-13F15E899EA6}">
      <dgm:prSet custT="1"/>
      <dgm:spPr/>
      <dgm:t>
        <a:bodyPr/>
        <a:lstStyle/>
        <a:p>
          <a:r>
            <a:rPr lang="en-US" sz="1600" dirty="0"/>
            <a:t>Good: </a:t>
          </a:r>
        </a:p>
      </dgm:t>
    </dgm:pt>
    <dgm:pt modelId="{B0C64112-7DCD-4321-AAA6-BFF0F91C5290}" type="parTrans" cxnId="{37FD48AD-02B4-4097-8EB0-D81FCAEF5555}">
      <dgm:prSet/>
      <dgm:spPr/>
      <dgm:t>
        <a:bodyPr/>
        <a:lstStyle/>
        <a:p>
          <a:endParaRPr lang="en-US"/>
        </a:p>
      </dgm:t>
    </dgm:pt>
    <dgm:pt modelId="{C0D75180-434B-4294-8FD4-A94B3AF99DF8}" type="sibTrans" cxnId="{37FD48AD-02B4-4097-8EB0-D81FCAEF5555}">
      <dgm:prSet/>
      <dgm:spPr/>
      <dgm:t>
        <a:bodyPr/>
        <a:lstStyle/>
        <a:p>
          <a:endParaRPr lang="en-US"/>
        </a:p>
      </dgm:t>
    </dgm:pt>
    <dgm:pt modelId="{928B99B2-5FCC-485A-8427-14F2D2740DA8}">
      <dgm:prSet custT="1"/>
      <dgm:spPr/>
      <dgm:t>
        <a:bodyPr/>
        <a:lstStyle/>
        <a:p>
          <a:r>
            <a:rPr lang="en-US" sz="1600" dirty="0"/>
            <a:t>More government funding should be spent on limiting pollution</a:t>
          </a:r>
        </a:p>
      </dgm:t>
    </dgm:pt>
    <dgm:pt modelId="{BF392C13-412F-4B03-B1EA-147E5B1865C1}" type="parTrans" cxnId="{2F28A08B-B858-4152-9934-148E71A6B394}">
      <dgm:prSet/>
      <dgm:spPr/>
      <dgm:t>
        <a:bodyPr/>
        <a:lstStyle/>
        <a:p>
          <a:endParaRPr lang="en-US"/>
        </a:p>
      </dgm:t>
    </dgm:pt>
    <dgm:pt modelId="{12BB8866-36FE-41F5-B5AC-FBEB67E11FD1}" type="sibTrans" cxnId="{2F28A08B-B858-4152-9934-148E71A6B394}">
      <dgm:prSet/>
      <dgm:spPr/>
      <dgm:t>
        <a:bodyPr/>
        <a:lstStyle/>
        <a:p>
          <a:endParaRPr lang="en-US"/>
        </a:p>
      </dgm:t>
    </dgm:pt>
    <dgm:pt modelId="{16413F23-9121-46B4-9343-F403554CF288}">
      <dgm:prSet custT="1"/>
      <dgm:spPr/>
      <dgm:t>
        <a:bodyPr/>
        <a:lstStyle/>
        <a:p>
          <a:r>
            <a:rPr lang="en-US" sz="1600" dirty="0"/>
            <a:t>Our government’s antipollution efforts should focus on public transit</a:t>
          </a:r>
        </a:p>
      </dgm:t>
    </dgm:pt>
    <dgm:pt modelId="{3C95C9AB-8DD3-4BCA-96E8-52FB895BCAE7}" type="parTrans" cxnId="{5F402BA9-D3B7-452E-8880-AB6A97ECE256}">
      <dgm:prSet/>
      <dgm:spPr/>
      <dgm:t>
        <a:bodyPr/>
        <a:lstStyle/>
        <a:p>
          <a:endParaRPr lang="en-US"/>
        </a:p>
      </dgm:t>
    </dgm:pt>
    <dgm:pt modelId="{C1A202E7-63D2-4804-A721-B19B405230C2}" type="sibTrans" cxnId="{5F402BA9-D3B7-452E-8880-AB6A97ECE256}">
      <dgm:prSet/>
      <dgm:spPr/>
      <dgm:t>
        <a:bodyPr/>
        <a:lstStyle/>
        <a:p>
          <a:endParaRPr lang="en-US"/>
        </a:p>
      </dgm:t>
    </dgm:pt>
    <dgm:pt modelId="{94B5E6D4-F129-4EB7-AFFD-13DEB4BCA1F6}">
      <dgm:prSet/>
      <dgm:spPr/>
      <dgm:t>
        <a:bodyPr/>
        <a:lstStyle/>
        <a:p>
          <a:r>
            <a:rPr lang="en-US" dirty="0"/>
            <a:t>Evidence: Details &amp; Facts</a:t>
          </a:r>
        </a:p>
      </dgm:t>
    </dgm:pt>
    <dgm:pt modelId="{83C049EC-F3DE-40EE-856B-62BB0BAC1E67}" type="parTrans" cxnId="{7688BF1B-2D6D-45DB-AFCE-FF2A56EB88BF}">
      <dgm:prSet/>
      <dgm:spPr/>
      <dgm:t>
        <a:bodyPr/>
        <a:lstStyle/>
        <a:p>
          <a:endParaRPr lang="en-US"/>
        </a:p>
      </dgm:t>
    </dgm:pt>
    <dgm:pt modelId="{724BC349-5756-4D4E-A6CD-3AE0B81D0206}" type="sibTrans" cxnId="{7688BF1B-2D6D-45DB-AFCE-FF2A56EB88BF}">
      <dgm:prSet/>
      <dgm:spPr/>
      <dgm:t>
        <a:bodyPr/>
        <a:lstStyle/>
        <a:p>
          <a:endParaRPr lang="en-US"/>
        </a:p>
      </dgm:t>
    </dgm:pt>
    <dgm:pt modelId="{9B505BBC-543A-4A3E-BF4E-1C1228AE83F1}">
      <dgm:prSet custT="1"/>
      <dgm:spPr/>
      <dgm:t>
        <a:bodyPr/>
        <a:lstStyle/>
        <a:p>
          <a:r>
            <a:rPr lang="en-US" sz="2000" dirty="0"/>
            <a:t>Resources:</a:t>
          </a:r>
        </a:p>
      </dgm:t>
    </dgm:pt>
    <dgm:pt modelId="{AD47C5AF-6B87-409D-BB2D-E4A8FA569C1B}" type="parTrans" cxnId="{BE13A77A-1E6F-4019-B8C5-7DE7720F8717}">
      <dgm:prSet/>
      <dgm:spPr/>
      <dgm:t>
        <a:bodyPr/>
        <a:lstStyle/>
        <a:p>
          <a:endParaRPr lang="en-US"/>
        </a:p>
      </dgm:t>
    </dgm:pt>
    <dgm:pt modelId="{9B663DE7-F15E-4AFE-AF59-E843D789CC73}" type="sibTrans" cxnId="{BE13A77A-1E6F-4019-B8C5-7DE7720F8717}">
      <dgm:prSet/>
      <dgm:spPr/>
      <dgm:t>
        <a:bodyPr/>
        <a:lstStyle/>
        <a:p>
          <a:endParaRPr lang="en-US"/>
        </a:p>
      </dgm:t>
    </dgm:pt>
    <dgm:pt modelId="{DDB5DA61-838C-4463-9168-C9C9F29D90FE}">
      <dgm:prSet custT="1"/>
      <dgm:spPr/>
      <dgm:t>
        <a:bodyPr/>
        <a:lstStyle/>
        <a:p>
          <a:r>
            <a:rPr lang="en-US" sz="1600" dirty="0"/>
            <a:t>Google scholar</a:t>
          </a:r>
        </a:p>
      </dgm:t>
    </dgm:pt>
    <dgm:pt modelId="{E4321E25-FDFE-4E0A-B8E9-1ACD77D25D16}" type="parTrans" cxnId="{BBC94073-CD54-4B3F-843D-DCEEEB9562FF}">
      <dgm:prSet/>
      <dgm:spPr/>
      <dgm:t>
        <a:bodyPr/>
        <a:lstStyle/>
        <a:p>
          <a:endParaRPr lang="en-US"/>
        </a:p>
      </dgm:t>
    </dgm:pt>
    <dgm:pt modelId="{503516BF-F9A3-42D0-A2E1-ABF30C4138F8}" type="sibTrans" cxnId="{BBC94073-CD54-4B3F-843D-DCEEEB9562FF}">
      <dgm:prSet/>
      <dgm:spPr/>
      <dgm:t>
        <a:bodyPr/>
        <a:lstStyle/>
        <a:p>
          <a:endParaRPr lang="en-US"/>
        </a:p>
      </dgm:t>
    </dgm:pt>
    <dgm:pt modelId="{9EA1B99F-6B99-49F5-BBDC-DA4B29AD327F}">
      <dgm:prSet custT="1"/>
      <dgm:spPr/>
      <dgm:t>
        <a:bodyPr/>
        <a:lstStyle/>
        <a:p>
          <a:r>
            <a:rPr lang="en-US" sz="1600" dirty="0"/>
            <a:t>UWP databases</a:t>
          </a:r>
        </a:p>
      </dgm:t>
    </dgm:pt>
    <dgm:pt modelId="{19B74E17-D57D-4DC5-9498-886149E86502}" type="parTrans" cxnId="{12AABC1D-BC97-4837-945F-59C3730A2F58}">
      <dgm:prSet/>
      <dgm:spPr/>
      <dgm:t>
        <a:bodyPr/>
        <a:lstStyle/>
        <a:p>
          <a:endParaRPr lang="en-US"/>
        </a:p>
      </dgm:t>
    </dgm:pt>
    <dgm:pt modelId="{32179110-5FC7-4316-8E75-86E482AB6777}" type="sibTrans" cxnId="{12AABC1D-BC97-4837-945F-59C3730A2F58}">
      <dgm:prSet/>
      <dgm:spPr/>
      <dgm:t>
        <a:bodyPr/>
        <a:lstStyle/>
        <a:p>
          <a:endParaRPr lang="en-US"/>
        </a:p>
      </dgm:t>
    </dgm:pt>
    <dgm:pt modelId="{C086978A-8DE6-4E59-8C3D-147BA33E27C4}">
      <dgm:prSet custT="1"/>
      <dgm:spPr/>
      <dgm:t>
        <a:bodyPr/>
        <a:lstStyle/>
        <a:p>
          <a:r>
            <a:rPr lang="en-US" sz="1600" dirty="0"/>
            <a:t>Expert sources</a:t>
          </a:r>
        </a:p>
      </dgm:t>
    </dgm:pt>
    <dgm:pt modelId="{0552ADBE-5A10-4387-84EA-F92C86288103}" type="parTrans" cxnId="{BE0841D5-BC57-4425-8A7F-190743D7328D}">
      <dgm:prSet/>
      <dgm:spPr/>
      <dgm:t>
        <a:bodyPr/>
        <a:lstStyle/>
        <a:p>
          <a:endParaRPr lang="en-US"/>
        </a:p>
      </dgm:t>
    </dgm:pt>
    <dgm:pt modelId="{546F32C2-8E19-463D-A993-EB8EEB3B228C}" type="sibTrans" cxnId="{BE0841D5-BC57-4425-8A7F-190743D7328D}">
      <dgm:prSet/>
      <dgm:spPr/>
      <dgm:t>
        <a:bodyPr/>
        <a:lstStyle/>
        <a:p>
          <a:endParaRPr lang="en-US"/>
        </a:p>
      </dgm:t>
    </dgm:pt>
    <dgm:pt modelId="{22D40E0B-8A67-4643-A748-A30C69C077CF}">
      <dgm:prSet custT="1"/>
      <dgm:spPr/>
      <dgm:t>
        <a:bodyPr/>
        <a:lstStyle/>
        <a:p>
          <a:r>
            <a:rPr lang="en-US" sz="1600" dirty="0"/>
            <a:t>Primary sources</a:t>
          </a:r>
        </a:p>
      </dgm:t>
    </dgm:pt>
    <dgm:pt modelId="{F408201B-2AD6-457F-9CDC-F4EE7A863586}" type="parTrans" cxnId="{3318CB28-BD34-49D5-8031-1F71ABC8EC62}">
      <dgm:prSet/>
      <dgm:spPr/>
      <dgm:t>
        <a:bodyPr/>
        <a:lstStyle/>
        <a:p>
          <a:endParaRPr lang="en-US"/>
        </a:p>
      </dgm:t>
    </dgm:pt>
    <dgm:pt modelId="{D0F8A225-B59C-4397-BCE3-212EB44C5366}" type="sibTrans" cxnId="{3318CB28-BD34-49D5-8031-1F71ABC8EC62}">
      <dgm:prSet/>
      <dgm:spPr/>
      <dgm:t>
        <a:bodyPr/>
        <a:lstStyle/>
        <a:p>
          <a:endParaRPr lang="en-US"/>
        </a:p>
      </dgm:t>
    </dgm:pt>
    <dgm:pt modelId="{ECA4FB9B-65C0-4E15-992D-0AD0DEBC6E52}">
      <dgm:prSet/>
      <dgm:spPr/>
      <dgm:t>
        <a:bodyPr/>
        <a:lstStyle/>
        <a:p>
          <a:r>
            <a:rPr lang="en-US" dirty="0"/>
            <a:t>Reason</a:t>
          </a:r>
        </a:p>
      </dgm:t>
    </dgm:pt>
    <dgm:pt modelId="{F22FFBEF-D0C7-47D7-8622-74F3C4E24256}" type="parTrans" cxnId="{4489E010-1E72-4E2F-8762-FC3D0BABE7BB}">
      <dgm:prSet/>
      <dgm:spPr/>
      <dgm:t>
        <a:bodyPr/>
        <a:lstStyle/>
        <a:p>
          <a:endParaRPr lang="en-US"/>
        </a:p>
      </dgm:t>
    </dgm:pt>
    <dgm:pt modelId="{72F72237-BDBD-40DF-A443-CD5B4588A9A5}" type="sibTrans" cxnId="{4489E010-1E72-4E2F-8762-FC3D0BABE7BB}">
      <dgm:prSet/>
      <dgm:spPr/>
      <dgm:t>
        <a:bodyPr/>
        <a:lstStyle/>
        <a:p>
          <a:endParaRPr lang="en-US"/>
        </a:p>
      </dgm:t>
    </dgm:pt>
    <dgm:pt modelId="{57AD31AD-D3C9-4C96-B764-ED6A301D94E0}">
      <dgm:prSet custT="1"/>
      <dgm:spPr/>
      <dgm:t>
        <a:bodyPr/>
        <a:lstStyle/>
        <a:p>
          <a:r>
            <a:rPr lang="en-US" sz="2000" dirty="0"/>
            <a:t>Rationale to support the claim and evidence. </a:t>
          </a:r>
        </a:p>
      </dgm:t>
    </dgm:pt>
    <dgm:pt modelId="{446D7102-434E-46E2-9399-E52B72D62BD3}" type="parTrans" cxnId="{899B8B7C-D397-4803-89A6-EF4752E1EF7E}">
      <dgm:prSet/>
      <dgm:spPr/>
      <dgm:t>
        <a:bodyPr/>
        <a:lstStyle/>
        <a:p>
          <a:endParaRPr lang="en-US"/>
        </a:p>
      </dgm:t>
    </dgm:pt>
    <dgm:pt modelId="{F949D40B-578B-4FC7-845A-26A3791330ED}" type="sibTrans" cxnId="{899B8B7C-D397-4803-89A6-EF4752E1EF7E}">
      <dgm:prSet/>
      <dgm:spPr/>
      <dgm:t>
        <a:bodyPr/>
        <a:lstStyle/>
        <a:p>
          <a:endParaRPr lang="en-US"/>
        </a:p>
      </dgm:t>
    </dgm:pt>
    <dgm:pt modelId="{983E80A6-2EBD-465C-9BF4-E2B71357D626}">
      <dgm:prSet custT="1"/>
      <dgm:spPr/>
      <dgm:t>
        <a:bodyPr/>
        <a:lstStyle/>
        <a:p>
          <a:r>
            <a:rPr lang="en-US" sz="2000" dirty="0"/>
            <a:t>Must be debatable, it is a claim if you can state the opposite.</a:t>
          </a:r>
        </a:p>
      </dgm:t>
    </dgm:pt>
    <dgm:pt modelId="{1FB4FBE8-B53C-4E07-B954-0C3A1FE1E0F9}" type="parTrans" cxnId="{6C774541-28A5-40F2-A3DE-C389BECED7CB}">
      <dgm:prSet/>
      <dgm:spPr/>
      <dgm:t>
        <a:bodyPr/>
        <a:lstStyle/>
        <a:p>
          <a:endParaRPr lang="en-US"/>
        </a:p>
      </dgm:t>
    </dgm:pt>
    <dgm:pt modelId="{9BC85D1F-5637-4F2B-BF18-4C30894719D1}" type="sibTrans" cxnId="{6C774541-28A5-40F2-A3DE-C389BECED7CB}">
      <dgm:prSet/>
      <dgm:spPr/>
      <dgm:t>
        <a:bodyPr/>
        <a:lstStyle/>
        <a:p>
          <a:endParaRPr lang="en-US"/>
        </a:p>
      </dgm:t>
    </dgm:pt>
    <dgm:pt modelId="{75793C28-A4EE-40A7-B91A-4447B396BED7}" type="pres">
      <dgm:prSet presAssocID="{B91858E1-16B4-4C2E-B261-BF524F69DD18}" presName="Name0" presStyleCnt="0">
        <dgm:presLayoutVars>
          <dgm:dir/>
          <dgm:animLvl val="lvl"/>
          <dgm:resizeHandles val="exact"/>
        </dgm:presLayoutVars>
      </dgm:prSet>
      <dgm:spPr/>
    </dgm:pt>
    <dgm:pt modelId="{F23EE55E-BB6D-455A-8B75-D3289C675E6E}" type="pres">
      <dgm:prSet presAssocID="{492530D4-FA1E-4773-893F-65AF005A76D4}" presName="linNode" presStyleCnt="0"/>
      <dgm:spPr/>
    </dgm:pt>
    <dgm:pt modelId="{2D17BD89-27CD-4873-A0B5-4A4894947001}" type="pres">
      <dgm:prSet presAssocID="{492530D4-FA1E-4773-893F-65AF005A76D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83FF7E9-5DA8-4CCC-B20A-2CA457A1156F}" type="pres">
      <dgm:prSet presAssocID="{492530D4-FA1E-4773-893F-65AF005A76D4}" presName="descendantText" presStyleLbl="alignAccFollowNode1" presStyleIdx="0" presStyleCnt="3" custScaleY="123682" custLinFactNeighborY="0">
        <dgm:presLayoutVars>
          <dgm:bulletEnabled val="1"/>
        </dgm:presLayoutVars>
      </dgm:prSet>
      <dgm:spPr/>
    </dgm:pt>
    <dgm:pt modelId="{A00FA64D-8083-4765-A887-91EEA0814E80}" type="pres">
      <dgm:prSet presAssocID="{31ABD709-866A-458C-BF48-69CB3AA39168}" presName="sp" presStyleCnt="0"/>
      <dgm:spPr/>
    </dgm:pt>
    <dgm:pt modelId="{C2864120-90BE-4457-8DDF-76552557B2ED}" type="pres">
      <dgm:prSet presAssocID="{94B5E6D4-F129-4EB7-AFFD-13DEB4BCA1F6}" presName="linNode" presStyleCnt="0"/>
      <dgm:spPr/>
    </dgm:pt>
    <dgm:pt modelId="{E991316D-70CC-4941-B747-8422702C7F34}" type="pres">
      <dgm:prSet presAssocID="{94B5E6D4-F129-4EB7-AFFD-13DEB4BCA1F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6F74E98-9B09-446B-A8F0-96288A1C47B2}" type="pres">
      <dgm:prSet presAssocID="{94B5E6D4-F129-4EB7-AFFD-13DEB4BCA1F6}" presName="descendantText" presStyleLbl="alignAccFollowNode1" presStyleIdx="1" presStyleCnt="3" custScaleY="123682" custLinFactNeighborY="0">
        <dgm:presLayoutVars>
          <dgm:bulletEnabled val="1"/>
        </dgm:presLayoutVars>
      </dgm:prSet>
      <dgm:spPr/>
    </dgm:pt>
    <dgm:pt modelId="{09623DCD-13CA-45E9-A585-6C66C64A6611}" type="pres">
      <dgm:prSet presAssocID="{724BC349-5756-4D4E-A6CD-3AE0B81D0206}" presName="sp" presStyleCnt="0"/>
      <dgm:spPr/>
    </dgm:pt>
    <dgm:pt modelId="{C2FED1A8-E884-4AF9-87FB-B29232484F69}" type="pres">
      <dgm:prSet presAssocID="{ECA4FB9B-65C0-4E15-992D-0AD0DEBC6E52}" presName="linNode" presStyleCnt="0"/>
      <dgm:spPr/>
    </dgm:pt>
    <dgm:pt modelId="{B9FD0DEE-B457-46A1-8904-62FC5FCE6CC9}" type="pres">
      <dgm:prSet presAssocID="{ECA4FB9B-65C0-4E15-992D-0AD0DEBC6E5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9ABD85B-5ABA-46C9-B00B-9B739EF00156}" type="pres">
      <dgm:prSet presAssocID="{ECA4FB9B-65C0-4E15-992D-0AD0DEBC6E52}" presName="descendantText" presStyleLbl="alignAccFollowNode1" presStyleIdx="2" presStyleCnt="3" custScaleY="123682">
        <dgm:presLayoutVars>
          <dgm:bulletEnabled val="1"/>
        </dgm:presLayoutVars>
      </dgm:prSet>
      <dgm:spPr/>
    </dgm:pt>
  </dgm:ptLst>
  <dgm:cxnLst>
    <dgm:cxn modelId="{203B5607-84A2-4987-880E-CEC03E22AC41}" type="presOf" srcId="{492530D4-FA1E-4773-893F-65AF005A76D4}" destId="{2D17BD89-27CD-4873-A0B5-4A4894947001}" srcOrd="0" destOrd="0" presId="urn:microsoft.com/office/officeart/2005/8/layout/vList5"/>
    <dgm:cxn modelId="{4489E010-1E72-4E2F-8762-FC3D0BABE7BB}" srcId="{B91858E1-16B4-4C2E-B261-BF524F69DD18}" destId="{ECA4FB9B-65C0-4E15-992D-0AD0DEBC6E52}" srcOrd="2" destOrd="0" parTransId="{F22FFBEF-D0C7-47D7-8622-74F3C4E24256}" sibTransId="{72F72237-BDBD-40DF-A443-CD5B4588A9A5}"/>
    <dgm:cxn modelId="{8BFD7419-215D-4E4D-8DB1-3FF91F6F6855}" type="presOf" srcId="{ECA4FB9B-65C0-4E15-992D-0AD0DEBC6E52}" destId="{B9FD0DEE-B457-46A1-8904-62FC5FCE6CC9}" srcOrd="0" destOrd="0" presId="urn:microsoft.com/office/officeart/2005/8/layout/vList5"/>
    <dgm:cxn modelId="{7688BF1B-2D6D-45DB-AFCE-FF2A56EB88BF}" srcId="{B91858E1-16B4-4C2E-B261-BF524F69DD18}" destId="{94B5E6D4-F129-4EB7-AFFD-13DEB4BCA1F6}" srcOrd="1" destOrd="0" parTransId="{83C049EC-F3DE-40EE-856B-62BB0BAC1E67}" sibTransId="{724BC349-5756-4D4E-A6CD-3AE0B81D0206}"/>
    <dgm:cxn modelId="{12AABC1D-BC97-4837-945F-59C3730A2F58}" srcId="{9B505BBC-543A-4A3E-BF4E-1C1228AE83F1}" destId="{9EA1B99F-6B99-49F5-BBDC-DA4B29AD327F}" srcOrd="1" destOrd="0" parTransId="{19B74E17-D57D-4DC5-9498-886149E86502}" sibTransId="{32179110-5FC7-4316-8E75-86E482AB6777}"/>
    <dgm:cxn modelId="{3318CB28-BD34-49D5-8031-1F71ABC8EC62}" srcId="{9B505BBC-543A-4A3E-BF4E-1C1228AE83F1}" destId="{22D40E0B-8A67-4643-A748-A30C69C077CF}" srcOrd="3" destOrd="0" parTransId="{F408201B-2AD6-457F-9CDC-F4EE7A863586}" sibTransId="{D0F8A225-B59C-4397-BCE3-212EB44C5366}"/>
    <dgm:cxn modelId="{923D852D-4B61-49EB-8DA8-E6FE6ED5DA81}" type="presOf" srcId="{9EA1B99F-6B99-49F5-BBDC-DA4B29AD327F}" destId="{26F74E98-9B09-446B-A8F0-96288A1C47B2}" srcOrd="0" destOrd="2" presId="urn:microsoft.com/office/officeart/2005/8/layout/vList5"/>
    <dgm:cxn modelId="{3566B15D-7068-45CF-BCC4-B1E89A7C5297}" type="presOf" srcId="{B91858E1-16B4-4C2E-B261-BF524F69DD18}" destId="{75793C28-A4EE-40A7-B91A-4447B396BED7}" srcOrd="0" destOrd="0" presId="urn:microsoft.com/office/officeart/2005/8/layout/vList5"/>
    <dgm:cxn modelId="{2CFFF85D-BF53-473F-956E-A495AACB89E1}" type="presOf" srcId="{983E80A6-2EBD-465C-9BF4-E2B71357D626}" destId="{D83FF7E9-5DA8-4CCC-B20A-2CA457A1156F}" srcOrd="0" destOrd="0" presId="urn:microsoft.com/office/officeart/2005/8/layout/vList5"/>
    <dgm:cxn modelId="{6C774541-28A5-40F2-A3DE-C389BECED7CB}" srcId="{492530D4-FA1E-4773-893F-65AF005A76D4}" destId="{983E80A6-2EBD-465C-9BF4-E2B71357D626}" srcOrd="0" destOrd="0" parTransId="{1FB4FBE8-B53C-4E07-B954-0C3A1FE1E0F9}" sibTransId="{9BC85D1F-5637-4F2B-BF18-4C30894719D1}"/>
    <dgm:cxn modelId="{AA9BF862-7077-4FDD-B488-32248BB431B2}" type="presOf" srcId="{94B5E6D4-F129-4EB7-AFFD-13DEB4BCA1F6}" destId="{E991316D-70CC-4941-B747-8422702C7F34}" srcOrd="0" destOrd="0" presId="urn:microsoft.com/office/officeart/2005/8/layout/vList5"/>
    <dgm:cxn modelId="{BB555867-026D-4A07-8FA0-A5537D5D042D}" type="presOf" srcId="{C086978A-8DE6-4E59-8C3D-147BA33E27C4}" destId="{26F74E98-9B09-446B-A8F0-96288A1C47B2}" srcOrd="0" destOrd="3" presId="urn:microsoft.com/office/officeart/2005/8/layout/vList5"/>
    <dgm:cxn modelId="{71854568-CA47-40B9-AC67-F52268496145}" type="presOf" srcId="{16413F23-9121-46B4-9343-F403554CF288}" destId="{D83FF7E9-5DA8-4CCC-B20A-2CA457A1156F}" srcOrd="0" destOrd="4" presId="urn:microsoft.com/office/officeart/2005/8/layout/vList5"/>
    <dgm:cxn modelId="{5815206A-0370-49A1-8AFC-6F35C7F2F128}" type="presOf" srcId="{928B99B2-5FCC-485A-8427-14F2D2740DA8}" destId="{D83FF7E9-5DA8-4CCC-B20A-2CA457A1156F}" srcOrd="0" destOrd="3" presId="urn:microsoft.com/office/officeart/2005/8/layout/vList5"/>
    <dgm:cxn modelId="{BBC94073-CD54-4B3F-843D-DCEEEB9562FF}" srcId="{9B505BBC-543A-4A3E-BF4E-1C1228AE83F1}" destId="{DDB5DA61-838C-4463-9168-C9C9F29D90FE}" srcOrd="0" destOrd="0" parTransId="{E4321E25-FDFE-4E0A-B8E9-1ACD77D25D16}" sibTransId="{503516BF-F9A3-42D0-A2E1-ABF30C4138F8}"/>
    <dgm:cxn modelId="{F91CDB55-9791-4EB3-82C7-75AD00B1122C}" type="presOf" srcId="{9C784A41-3CD5-4799-A5DD-386722CBDDE1}" destId="{D83FF7E9-5DA8-4CCC-B20A-2CA457A1156F}" srcOrd="0" destOrd="1" presId="urn:microsoft.com/office/officeart/2005/8/layout/vList5"/>
    <dgm:cxn modelId="{BE13A77A-1E6F-4019-B8C5-7DE7720F8717}" srcId="{94B5E6D4-F129-4EB7-AFFD-13DEB4BCA1F6}" destId="{9B505BBC-543A-4A3E-BF4E-1C1228AE83F1}" srcOrd="0" destOrd="0" parTransId="{AD47C5AF-6B87-409D-BB2D-E4A8FA569C1B}" sibTransId="{9B663DE7-F15E-4AFE-AF59-E843D789CC73}"/>
    <dgm:cxn modelId="{899B8B7C-D397-4803-89A6-EF4752E1EF7E}" srcId="{ECA4FB9B-65C0-4E15-992D-0AD0DEBC6E52}" destId="{57AD31AD-D3C9-4C96-B764-ED6A301D94E0}" srcOrd="0" destOrd="0" parTransId="{446D7102-434E-46E2-9399-E52B72D62BD3}" sibTransId="{F949D40B-578B-4FC7-845A-26A3791330ED}"/>
    <dgm:cxn modelId="{2F28A08B-B858-4152-9934-148E71A6B394}" srcId="{26619F45-7B58-4ECE-BB6B-13F15E899EA6}" destId="{928B99B2-5FCC-485A-8427-14F2D2740DA8}" srcOrd="0" destOrd="0" parTransId="{BF392C13-412F-4B03-B1EA-147E5B1865C1}" sibTransId="{12BB8866-36FE-41F5-B5AC-FBEB67E11FD1}"/>
    <dgm:cxn modelId="{753D928F-29EE-4786-907C-9825C0911CDE}" type="presOf" srcId="{DDB5DA61-838C-4463-9168-C9C9F29D90FE}" destId="{26F74E98-9B09-446B-A8F0-96288A1C47B2}" srcOrd="0" destOrd="1" presId="urn:microsoft.com/office/officeart/2005/8/layout/vList5"/>
    <dgm:cxn modelId="{5F402BA9-D3B7-452E-8880-AB6A97ECE256}" srcId="{26619F45-7B58-4ECE-BB6B-13F15E899EA6}" destId="{16413F23-9121-46B4-9343-F403554CF288}" srcOrd="1" destOrd="0" parTransId="{3C95C9AB-8DD3-4BCA-96E8-52FB895BCAE7}" sibTransId="{C1A202E7-63D2-4804-A721-B19B405230C2}"/>
    <dgm:cxn modelId="{37FD48AD-02B4-4097-8EB0-D81FCAEF5555}" srcId="{983E80A6-2EBD-465C-9BF4-E2B71357D626}" destId="{26619F45-7B58-4ECE-BB6B-13F15E899EA6}" srcOrd="1" destOrd="0" parTransId="{B0C64112-7DCD-4321-AAA6-BFF0F91C5290}" sibTransId="{C0D75180-434B-4294-8FD4-A94B3AF99DF8}"/>
    <dgm:cxn modelId="{FD2F4EB9-ACF4-4986-BCB8-94A8BF5A6F02}" type="presOf" srcId="{9B505BBC-543A-4A3E-BF4E-1C1228AE83F1}" destId="{26F74E98-9B09-446B-A8F0-96288A1C47B2}" srcOrd="0" destOrd="0" presId="urn:microsoft.com/office/officeart/2005/8/layout/vList5"/>
    <dgm:cxn modelId="{9D3B5BC4-D5AE-4197-9416-2CB5C4B227B1}" srcId="{983E80A6-2EBD-465C-9BF4-E2B71357D626}" destId="{9C784A41-3CD5-4799-A5DD-386722CBDDE1}" srcOrd="0" destOrd="0" parTransId="{730942CF-243C-44F8-9985-A582C85EABF3}" sibTransId="{646EE6E3-5C73-4133-AC32-D1A14D809EC5}"/>
    <dgm:cxn modelId="{88E412D1-388D-4892-B436-3EDCE57D33E1}" type="presOf" srcId="{26619F45-7B58-4ECE-BB6B-13F15E899EA6}" destId="{D83FF7E9-5DA8-4CCC-B20A-2CA457A1156F}" srcOrd="0" destOrd="2" presId="urn:microsoft.com/office/officeart/2005/8/layout/vList5"/>
    <dgm:cxn modelId="{BE0841D5-BC57-4425-8A7F-190743D7328D}" srcId="{9B505BBC-543A-4A3E-BF4E-1C1228AE83F1}" destId="{C086978A-8DE6-4E59-8C3D-147BA33E27C4}" srcOrd="2" destOrd="0" parTransId="{0552ADBE-5A10-4387-84EA-F92C86288103}" sibTransId="{546F32C2-8E19-463D-A993-EB8EEB3B228C}"/>
    <dgm:cxn modelId="{3967ADD9-2F28-49E5-B3DE-36DBE6D577D1}" type="presOf" srcId="{57AD31AD-D3C9-4C96-B764-ED6A301D94E0}" destId="{09ABD85B-5ABA-46C9-B00B-9B739EF00156}" srcOrd="0" destOrd="0" presId="urn:microsoft.com/office/officeart/2005/8/layout/vList5"/>
    <dgm:cxn modelId="{72E0BDDB-27C8-4A23-BCDD-6D666A873F4D}" type="presOf" srcId="{22D40E0B-8A67-4643-A748-A30C69C077CF}" destId="{26F74E98-9B09-446B-A8F0-96288A1C47B2}" srcOrd="0" destOrd="4" presId="urn:microsoft.com/office/officeart/2005/8/layout/vList5"/>
    <dgm:cxn modelId="{CFD22AEA-F943-4E5B-93FF-060A861EA11E}" srcId="{B91858E1-16B4-4C2E-B261-BF524F69DD18}" destId="{492530D4-FA1E-4773-893F-65AF005A76D4}" srcOrd="0" destOrd="0" parTransId="{8E3C01C4-A5F3-48BD-97EF-7C623C4E0393}" sibTransId="{31ABD709-866A-458C-BF48-69CB3AA39168}"/>
    <dgm:cxn modelId="{41A75168-B347-459A-86FC-7397A2192AF1}" type="presParOf" srcId="{75793C28-A4EE-40A7-B91A-4447B396BED7}" destId="{F23EE55E-BB6D-455A-8B75-D3289C675E6E}" srcOrd="0" destOrd="0" presId="urn:microsoft.com/office/officeart/2005/8/layout/vList5"/>
    <dgm:cxn modelId="{35B46032-C89B-4EEF-A440-0EC5F7468C39}" type="presParOf" srcId="{F23EE55E-BB6D-455A-8B75-D3289C675E6E}" destId="{2D17BD89-27CD-4873-A0B5-4A4894947001}" srcOrd="0" destOrd="0" presId="urn:microsoft.com/office/officeart/2005/8/layout/vList5"/>
    <dgm:cxn modelId="{91580AEF-F32B-4585-8CDD-03243FD02AAE}" type="presParOf" srcId="{F23EE55E-BB6D-455A-8B75-D3289C675E6E}" destId="{D83FF7E9-5DA8-4CCC-B20A-2CA457A1156F}" srcOrd="1" destOrd="0" presId="urn:microsoft.com/office/officeart/2005/8/layout/vList5"/>
    <dgm:cxn modelId="{0D3927BE-65C8-43DD-92C6-71C41DCCE5CA}" type="presParOf" srcId="{75793C28-A4EE-40A7-B91A-4447B396BED7}" destId="{A00FA64D-8083-4765-A887-91EEA0814E80}" srcOrd="1" destOrd="0" presId="urn:microsoft.com/office/officeart/2005/8/layout/vList5"/>
    <dgm:cxn modelId="{06EC62E9-3D62-41B4-9754-199F0DB27D1C}" type="presParOf" srcId="{75793C28-A4EE-40A7-B91A-4447B396BED7}" destId="{C2864120-90BE-4457-8DDF-76552557B2ED}" srcOrd="2" destOrd="0" presId="urn:microsoft.com/office/officeart/2005/8/layout/vList5"/>
    <dgm:cxn modelId="{303CEFC5-3E87-44FC-8F8E-08E11E81673F}" type="presParOf" srcId="{C2864120-90BE-4457-8DDF-76552557B2ED}" destId="{E991316D-70CC-4941-B747-8422702C7F34}" srcOrd="0" destOrd="0" presId="urn:microsoft.com/office/officeart/2005/8/layout/vList5"/>
    <dgm:cxn modelId="{079555AA-FAFF-412B-BB93-291668F377AA}" type="presParOf" srcId="{C2864120-90BE-4457-8DDF-76552557B2ED}" destId="{26F74E98-9B09-446B-A8F0-96288A1C47B2}" srcOrd="1" destOrd="0" presId="urn:microsoft.com/office/officeart/2005/8/layout/vList5"/>
    <dgm:cxn modelId="{391FA1EE-788F-4024-ABCC-DFE9F136DD26}" type="presParOf" srcId="{75793C28-A4EE-40A7-B91A-4447B396BED7}" destId="{09623DCD-13CA-45E9-A585-6C66C64A6611}" srcOrd="3" destOrd="0" presId="urn:microsoft.com/office/officeart/2005/8/layout/vList5"/>
    <dgm:cxn modelId="{B1B52A4F-7E2A-4862-B238-C629935161EA}" type="presParOf" srcId="{75793C28-A4EE-40A7-B91A-4447B396BED7}" destId="{C2FED1A8-E884-4AF9-87FB-B29232484F69}" srcOrd="4" destOrd="0" presId="urn:microsoft.com/office/officeart/2005/8/layout/vList5"/>
    <dgm:cxn modelId="{9B03D5B4-3754-4073-8B35-91E146862380}" type="presParOf" srcId="{C2FED1A8-E884-4AF9-87FB-B29232484F69}" destId="{B9FD0DEE-B457-46A1-8904-62FC5FCE6CC9}" srcOrd="0" destOrd="0" presId="urn:microsoft.com/office/officeart/2005/8/layout/vList5"/>
    <dgm:cxn modelId="{1B2771C3-2EA3-4FA6-8964-ECC16F7C3163}" type="presParOf" srcId="{C2FED1A8-E884-4AF9-87FB-B29232484F69}" destId="{09ABD85B-5ABA-46C9-B00B-9B739EF001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5BA082-443D-46BC-840A-03D8AF6C38E7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C1E2DF5-006A-4D0C-AB44-51B209D96E4E}">
      <dgm:prSet/>
      <dgm:spPr/>
      <dgm:t>
        <a:bodyPr/>
        <a:lstStyle/>
        <a:p>
          <a:r>
            <a:rPr lang="en-US" b="0" i="0" dirty="0"/>
            <a:t>Ask yourself the following:</a:t>
          </a:r>
          <a:endParaRPr lang="en-US" dirty="0"/>
        </a:p>
      </dgm:t>
    </dgm:pt>
    <dgm:pt modelId="{D73335F2-990E-4527-9CB8-155627C24B26}" type="parTrans" cxnId="{7EA54382-F80C-4462-B90E-B6D6C9B4006D}">
      <dgm:prSet/>
      <dgm:spPr/>
      <dgm:t>
        <a:bodyPr/>
        <a:lstStyle/>
        <a:p>
          <a:endParaRPr lang="en-US"/>
        </a:p>
      </dgm:t>
    </dgm:pt>
    <dgm:pt modelId="{358552BF-BD70-46A2-A87E-A9E2E4C4BFAB}" type="sibTrans" cxnId="{7EA54382-F80C-4462-B90E-B6D6C9B4006D}">
      <dgm:prSet/>
      <dgm:spPr/>
      <dgm:t>
        <a:bodyPr/>
        <a:lstStyle/>
        <a:p>
          <a:endParaRPr lang="en-US"/>
        </a:p>
      </dgm:t>
    </dgm:pt>
    <dgm:pt modelId="{ECF75895-128E-4649-B447-D2DD71742C54}">
      <dgm:prSet/>
      <dgm:spPr/>
      <dgm:t>
        <a:bodyPr/>
        <a:lstStyle/>
        <a:p>
          <a:r>
            <a:rPr lang="en-US" b="0" i="0"/>
            <a:t>Did I </a:t>
          </a:r>
          <a:r>
            <a:rPr lang="en-US" b="1" i="0"/>
            <a:t>re-read </a:t>
          </a:r>
          <a:r>
            <a:rPr lang="en-US" b="0" i="0"/>
            <a:t>my writing for mistakes?</a:t>
          </a:r>
          <a:endParaRPr lang="en-US"/>
        </a:p>
      </dgm:t>
    </dgm:pt>
    <dgm:pt modelId="{DC7ECA59-5F10-4803-8CC3-CE65C0F364EA}" type="parTrans" cxnId="{51EE64C8-7857-4C3C-B270-0ED4BCF76C05}">
      <dgm:prSet/>
      <dgm:spPr/>
      <dgm:t>
        <a:bodyPr/>
        <a:lstStyle/>
        <a:p>
          <a:endParaRPr lang="en-US"/>
        </a:p>
      </dgm:t>
    </dgm:pt>
    <dgm:pt modelId="{6229F8AF-A47E-4200-8D40-202C41848E0A}" type="sibTrans" cxnId="{51EE64C8-7857-4C3C-B270-0ED4BCF76C05}">
      <dgm:prSet/>
      <dgm:spPr/>
      <dgm:t>
        <a:bodyPr/>
        <a:lstStyle/>
        <a:p>
          <a:endParaRPr lang="en-US"/>
        </a:p>
      </dgm:t>
    </dgm:pt>
    <dgm:pt modelId="{35ADAE3F-41D8-42D8-B3D4-CCF354BEA0AB}">
      <dgm:prSet/>
      <dgm:spPr/>
      <dgm:t>
        <a:bodyPr/>
        <a:lstStyle/>
        <a:p>
          <a:r>
            <a:rPr lang="en-US" b="0" i="0"/>
            <a:t>Did I ust topic sentences?</a:t>
          </a:r>
          <a:endParaRPr lang="en-US"/>
        </a:p>
      </dgm:t>
    </dgm:pt>
    <dgm:pt modelId="{B284CAFC-FB68-4073-9A50-21B392F32208}" type="parTrans" cxnId="{C6AFFF17-944D-4E1D-B256-B3D1A4EAF9EB}">
      <dgm:prSet/>
      <dgm:spPr/>
      <dgm:t>
        <a:bodyPr/>
        <a:lstStyle/>
        <a:p>
          <a:endParaRPr lang="en-US"/>
        </a:p>
      </dgm:t>
    </dgm:pt>
    <dgm:pt modelId="{2605FB38-7F86-44C4-8086-E808AB68F820}" type="sibTrans" cxnId="{C6AFFF17-944D-4E1D-B256-B3D1A4EAF9EB}">
      <dgm:prSet/>
      <dgm:spPr/>
      <dgm:t>
        <a:bodyPr/>
        <a:lstStyle/>
        <a:p>
          <a:endParaRPr lang="en-US"/>
        </a:p>
      </dgm:t>
    </dgm:pt>
    <dgm:pt modelId="{FFC459BF-E425-4853-A51D-F69D86AAEA61}">
      <dgm:prSet/>
      <dgm:spPr/>
      <dgm:t>
        <a:bodyPr/>
        <a:lstStyle/>
        <a:p>
          <a:r>
            <a:rPr lang="en-US" b="0" i="0"/>
            <a:t>Did I spell check/grammerly?</a:t>
          </a:r>
          <a:endParaRPr lang="en-US"/>
        </a:p>
      </dgm:t>
    </dgm:pt>
    <dgm:pt modelId="{AC1A63BB-3F5C-48CA-92AC-26AD695F8810}" type="parTrans" cxnId="{407AC59B-DA8D-48C9-996F-3AA834324D61}">
      <dgm:prSet/>
      <dgm:spPr/>
      <dgm:t>
        <a:bodyPr/>
        <a:lstStyle/>
        <a:p>
          <a:endParaRPr lang="en-US"/>
        </a:p>
      </dgm:t>
    </dgm:pt>
    <dgm:pt modelId="{61A0A97E-7479-4A89-A9FB-BD6FDD489AC2}" type="sibTrans" cxnId="{407AC59B-DA8D-48C9-996F-3AA834324D61}">
      <dgm:prSet/>
      <dgm:spPr/>
      <dgm:t>
        <a:bodyPr/>
        <a:lstStyle/>
        <a:p>
          <a:endParaRPr lang="en-US"/>
        </a:p>
      </dgm:t>
    </dgm:pt>
    <dgm:pt modelId="{AB9E5389-3BD8-4889-9BAC-5C11FDB4B1F1}">
      <dgm:prSet/>
      <dgm:spPr/>
      <dgm:t>
        <a:bodyPr/>
        <a:lstStyle/>
        <a:p>
          <a:r>
            <a:rPr lang="en-US" b="0" i="0"/>
            <a:t>Do my adjectives add something (interesting)</a:t>
          </a:r>
          <a:endParaRPr lang="en-US"/>
        </a:p>
      </dgm:t>
    </dgm:pt>
    <dgm:pt modelId="{B84028EE-B853-4F5D-990F-E134D111B9CB}" type="parTrans" cxnId="{135DAF76-D2D9-4D50-A538-F57CA674DC8F}">
      <dgm:prSet/>
      <dgm:spPr/>
      <dgm:t>
        <a:bodyPr/>
        <a:lstStyle/>
        <a:p>
          <a:endParaRPr lang="en-US"/>
        </a:p>
      </dgm:t>
    </dgm:pt>
    <dgm:pt modelId="{92825E63-6222-4CF1-8BF9-58D0636952EB}" type="sibTrans" cxnId="{135DAF76-D2D9-4D50-A538-F57CA674DC8F}">
      <dgm:prSet/>
      <dgm:spPr/>
      <dgm:t>
        <a:bodyPr/>
        <a:lstStyle/>
        <a:p>
          <a:endParaRPr lang="en-US"/>
        </a:p>
      </dgm:t>
    </dgm:pt>
    <dgm:pt modelId="{53C1348E-79E6-410A-9CE2-D8854F806CE3}">
      <dgm:prSet/>
      <dgm:spPr/>
      <dgm:t>
        <a:bodyPr/>
        <a:lstStyle/>
        <a:p>
          <a:r>
            <a:rPr lang="en-US" b="0" i="0" dirty="0"/>
            <a:t>Is it clear who, what, when, </a:t>
          </a:r>
          <a:r>
            <a:rPr lang="en-US" b="0" i="0" dirty="0" err="1"/>
            <a:t>wher</a:t>
          </a:r>
          <a:r>
            <a:rPr lang="en-US" b="0" i="0" dirty="0"/>
            <a:t>, and how?</a:t>
          </a:r>
          <a:endParaRPr lang="en-US" dirty="0"/>
        </a:p>
      </dgm:t>
    </dgm:pt>
    <dgm:pt modelId="{980855A3-29B3-4FB3-A438-073A6C63FF11}" type="parTrans" cxnId="{9C1C730C-2D74-4E0B-AC35-1C08613BF917}">
      <dgm:prSet/>
      <dgm:spPr/>
      <dgm:t>
        <a:bodyPr/>
        <a:lstStyle/>
        <a:p>
          <a:endParaRPr lang="en-US"/>
        </a:p>
      </dgm:t>
    </dgm:pt>
    <dgm:pt modelId="{7155AAC5-0E9B-4041-8E0A-381ADBDFFA93}" type="sibTrans" cxnId="{9C1C730C-2D74-4E0B-AC35-1C08613BF917}">
      <dgm:prSet/>
      <dgm:spPr/>
      <dgm:t>
        <a:bodyPr/>
        <a:lstStyle/>
        <a:p>
          <a:endParaRPr lang="en-US"/>
        </a:p>
      </dgm:t>
    </dgm:pt>
    <dgm:pt modelId="{65B42A9B-1AD4-4F8E-9C49-633C732EC073}">
      <dgm:prSet/>
      <dgm:spPr/>
      <dgm:t>
        <a:bodyPr/>
        <a:lstStyle/>
        <a:p>
          <a:r>
            <a:rPr lang="en-US" dirty="0"/>
            <a:t>Do my sentences make sense?</a:t>
          </a:r>
        </a:p>
      </dgm:t>
    </dgm:pt>
    <dgm:pt modelId="{E6ECE580-AF86-4A98-B501-1FF514A2A81F}" type="parTrans" cxnId="{FA0F1D1E-097D-4A1C-97C0-0131A187598A}">
      <dgm:prSet/>
      <dgm:spPr/>
      <dgm:t>
        <a:bodyPr/>
        <a:lstStyle/>
        <a:p>
          <a:endParaRPr lang="en-US"/>
        </a:p>
      </dgm:t>
    </dgm:pt>
    <dgm:pt modelId="{9F0F02FD-B9CC-478C-BDFF-CFC2752C23B3}" type="sibTrans" cxnId="{FA0F1D1E-097D-4A1C-97C0-0131A187598A}">
      <dgm:prSet/>
      <dgm:spPr/>
      <dgm:t>
        <a:bodyPr/>
        <a:lstStyle/>
        <a:p>
          <a:endParaRPr lang="en-US"/>
        </a:p>
      </dgm:t>
    </dgm:pt>
    <dgm:pt modelId="{2AAD6FD5-33E0-40B0-B436-D3753FF10CD6}">
      <dgm:prSet/>
      <dgm:spPr/>
      <dgm:t>
        <a:bodyPr/>
        <a:lstStyle/>
        <a:p>
          <a:r>
            <a:rPr lang="en-US" dirty="0"/>
            <a:t>Are my details on topic?</a:t>
          </a:r>
        </a:p>
      </dgm:t>
    </dgm:pt>
    <dgm:pt modelId="{3EB35668-4D63-45C0-809D-44AC83F5F655}" type="parTrans" cxnId="{FC4E2CC1-27B8-445A-AA8A-F9D8E3AEA581}">
      <dgm:prSet/>
      <dgm:spPr/>
      <dgm:t>
        <a:bodyPr/>
        <a:lstStyle/>
        <a:p>
          <a:endParaRPr lang="en-US"/>
        </a:p>
      </dgm:t>
    </dgm:pt>
    <dgm:pt modelId="{D9BADF57-5F9E-4E93-ABEF-C484197AE157}" type="sibTrans" cxnId="{FC4E2CC1-27B8-445A-AA8A-F9D8E3AEA581}">
      <dgm:prSet/>
      <dgm:spPr/>
      <dgm:t>
        <a:bodyPr/>
        <a:lstStyle/>
        <a:p>
          <a:endParaRPr lang="en-US"/>
        </a:p>
      </dgm:t>
    </dgm:pt>
    <dgm:pt modelId="{C37D4742-CEBD-4CE0-9A94-163BABED5FC4}">
      <dgm:prSet/>
      <dgm:spPr/>
      <dgm:t>
        <a:bodyPr/>
        <a:lstStyle/>
        <a:p>
          <a:r>
            <a:rPr lang="en-US" dirty="0"/>
            <a:t>Do I need to add anything?</a:t>
          </a:r>
        </a:p>
      </dgm:t>
    </dgm:pt>
    <dgm:pt modelId="{66A1C44B-6ECE-434B-B2DC-457B70351342}" type="parTrans" cxnId="{1E110C35-27C1-4649-848A-A6B790628D93}">
      <dgm:prSet/>
      <dgm:spPr/>
      <dgm:t>
        <a:bodyPr/>
        <a:lstStyle/>
        <a:p>
          <a:endParaRPr lang="en-US"/>
        </a:p>
      </dgm:t>
    </dgm:pt>
    <dgm:pt modelId="{0B5266C3-811A-49B9-970C-C8CA0AA93F55}" type="sibTrans" cxnId="{1E110C35-27C1-4649-848A-A6B790628D93}">
      <dgm:prSet/>
      <dgm:spPr/>
      <dgm:t>
        <a:bodyPr/>
        <a:lstStyle/>
        <a:p>
          <a:endParaRPr lang="en-US"/>
        </a:p>
      </dgm:t>
    </dgm:pt>
    <dgm:pt modelId="{ADA823DC-7B28-4725-876A-28355472409B}" type="pres">
      <dgm:prSet presAssocID="{B95BA082-443D-46BC-840A-03D8AF6C38E7}" presName="Name0" presStyleCnt="0">
        <dgm:presLayoutVars>
          <dgm:dir/>
          <dgm:animLvl val="lvl"/>
          <dgm:resizeHandles val="exact"/>
        </dgm:presLayoutVars>
      </dgm:prSet>
      <dgm:spPr/>
    </dgm:pt>
    <dgm:pt modelId="{25807D8D-1A31-4A9B-801B-347232AE0C33}" type="pres">
      <dgm:prSet presAssocID="{2C1E2DF5-006A-4D0C-AB44-51B209D96E4E}" presName="linNode" presStyleCnt="0"/>
      <dgm:spPr/>
    </dgm:pt>
    <dgm:pt modelId="{6785A3EF-764A-452F-BBE6-5BB508E9C52D}" type="pres">
      <dgm:prSet presAssocID="{2C1E2DF5-006A-4D0C-AB44-51B209D96E4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FCAB875-8D0B-473A-87F0-BCE086E659E5}" type="pres">
      <dgm:prSet presAssocID="{2C1E2DF5-006A-4D0C-AB44-51B209D96E4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74F21E03-F8CD-4EB7-A19B-24061F2604FA}" type="presOf" srcId="{2AAD6FD5-33E0-40B0-B436-D3753FF10CD6}" destId="{3FCAB875-8D0B-473A-87F0-BCE086E659E5}" srcOrd="0" destOrd="6" presId="urn:microsoft.com/office/officeart/2005/8/layout/vList5"/>
    <dgm:cxn modelId="{230D8C05-E31B-41ED-AF19-1FCB736B3F7E}" type="presOf" srcId="{65B42A9B-1AD4-4F8E-9C49-633C732EC073}" destId="{3FCAB875-8D0B-473A-87F0-BCE086E659E5}" srcOrd="0" destOrd="5" presId="urn:microsoft.com/office/officeart/2005/8/layout/vList5"/>
    <dgm:cxn modelId="{9C1C730C-2D74-4E0B-AC35-1C08613BF917}" srcId="{2C1E2DF5-006A-4D0C-AB44-51B209D96E4E}" destId="{53C1348E-79E6-410A-9CE2-D8854F806CE3}" srcOrd="4" destOrd="0" parTransId="{980855A3-29B3-4FB3-A438-073A6C63FF11}" sibTransId="{7155AAC5-0E9B-4041-8E0A-381ADBDFFA93}"/>
    <dgm:cxn modelId="{89BC900F-4E7A-492B-8871-CD18A5917ACC}" type="presOf" srcId="{B95BA082-443D-46BC-840A-03D8AF6C38E7}" destId="{ADA823DC-7B28-4725-876A-28355472409B}" srcOrd="0" destOrd="0" presId="urn:microsoft.com/office/officeart/2005/8/layout/vList5"/>
    <dgm:cxn modelId="{C6AFFF17-944D-4E1D-B256-B3D1A4EAF9EB}" srcId="{2C1E2DF5-006A-4D0C-AB44-51B209D96E4E}" destId="{35ADAE3F-41D8-42D8-B3D4-CCF354BEA0AB}" srcOrd="1" destOrd="0" parTransId="{B284CAFC-FB68-4073-9A50-21B392F32208}" sibTransId="{2605FB38-7F86-44C4-8086-E808AB68F820}"/>
    <dgm:cxn modelId="{FA0F1D1E-097D-4A1C-97C0-0131A187598A}" srcId="{2C1E2DF5-006A-4D0C-AB44-51B209D96E4E}" destId="{65B42A9B-1AD4-4F8E-9C49-633C732EC073}" srcOrd="5" destOrd="0" parTransId="{E6ECE580-AF86-4A98-B501-1FF514A2A81F}" sibTransId="{9F0F02FD-B9CC-478C-BDFF-CFC2752C23B3}"/>
    <dgm:cxn modelId="{B698BD2E-D008-470B-82E5-5A489DB036F0}" type="presOf" srcId="{ECF75895-128E-4649-B447-D2DD71742C54}" destId="{3FCAB875-8D0B-473A-87F0-BCE086E659E5}" srcOrd="0" destOrd="0" presId="urn:microsoft.com/office/officeart/2005/8/layout/vList5"/>
    <dgm:cxn modelId="{1E110C35-27C1-4649-848A-A6B790628D93}" srcId="{2C1E2DF5-006A-4D0C-AB44-51B209D96E4E}" destId="{C37D4742-CEBD-4CE0-9A94-163BABED5FC4}" srcOrd="7" destOrd="0" parTransId="{66A1C44B-6ECE-434B-B2DC-457B70351342}" sibTransId="{0B5266C3-811A-49B9-970C-C8CA0AA93F55}"/>
    <dgm:cxn modelId="{EEEDDE40-635B-42D0-AABC-087553259BFA}" type="presOf" srcId="{FFC459BF-E425-4853-A51D-F69D86AAEA61}" destId="{3FCAB875-8D0B-473A-87F0-BCE086E659E5}" srcOrd="0" destOrd="2" presId="urn:microsoft.com/office/officeart/2005/8/layout/vList5"/>
    <dgm:cxn modelId="{8DFB8C76-E990-41AA-8846-86E75540A9D7}" type="presOf" srcId="{C37D4742-CEBD-4CE0-9A94-163BABED5FC4}" destId="{3FCAB875-8D0B-473A-87F0-BCE086E659E5}" srcOrd="0" destOrd="7" presId="urn:microsoft.com/office/officeart/2005/8/layout/vList5"/>
    <dgm:cxn modelId="{135DAF76-D2D9-4D50-A538-F57CA674DC8F}" srcId="{2C1E2DF5-006A-4D0C-AB44-51B209D96E4E}" destId="{AB9E5389-3BD8-4889-9BAC-5C11FDB4B1F1}" srcOrd="3" destOrd="0" parTransId="{B84028EE-B853-4F5D-990F-E134D111B9CB}" sibTransId="{92825E63-6222-4CF1-8BF9-58D0636952EB}"/>
    <dgm:cxn modelId="{7EA54382-F80C-4462-B90E-B6D6C9B4006D}" srcId="{B95BA082-443D-46BC-840A-03D8AF6C38E7}" destId="{2C1E2DF5-006A-4D0C-AB44-51B209D96E4E}" srcOrd="0" destOrd="0" parTransId="{D73335F2-990E-4527-9CB8-155627C24B26}" sibTransId="{358552BF-BD70-46A2-A87E-A9E2E4C4BFAB}"/>
    <dgm:cxn modelId="{1523939A-E0CB-42C4-BEE9-C8DAED07B0D8}" type="presOf" srcId="{35ADAE3F-41D8-42D8-B3D4-CCF354BEA0AB}" destId="{3FCAB875-8D0B-473A-87F0-BCE086E659E5}" srcOrd="0" destOrd="1" presId="urn:microsoft.com/office/officeart/2005/8/layout/vList5"/>
    <dgm:cxn modelId="{407AC59B-DA8D-48C9-996F-3AA834324D61}" srcId="{2C1E2DF5-006A-4D0C-AB44-51B209D96E4E}" destId="{FFC459BF-E425-4853-A51D-F69D86AAEA61}" srcOrd="2" destOrd="0" parTransId="{AC1A63BB-3F5C-48CA-92AC-26AD695F8810}" sibTransId="{61A0A97E-7479-4A89-A9FB-BD6FDD489AC2}"/>
    <dgm:cxn modelId="{54CBFAA3-0FC3-41E0-9130-C40E872286AD}" type="presOf" srcId="{53C1348E-79E6-410A-9CE2-D8854F806CE3}" destId="{3FCAB875-8D0B-473A-87F0-BCE086E659E5}" srcOrd="0" destOrd="4" presId="urn:microsoft.com/office/officeart/2005/8/layout/vList5"/>
    <dgm:cxn modelId="{FC4E2CC1-27B8-445A-AA8A-F9D8E3AEA581}" srcId="{2C1E2DF5-006A-4D0C-AB44-51B209D96E4E}" destId="{2AAD6FD5-33E0-40B0-B436-D3753FF10CD6}" srcOrd="6" destOrd="0" parTransId="{3EB35668-4D63-45C0-809D-44AC83F5F655}" sibTransId="{D9BADF57-5F9E-4E93-ABEF-C484197AE157}"/>
    <dgm:cxn modelId="{A0C4E5C5-2B7C-4D5D-B334-A18B26179BE7}" type="presOf" srcId="{AB9E5389-3BD8-4889-9BAC-5C11FDB4B1F1}" destId="{3FCAB875-8D0B-473A-87F0-BCE086E659E5}" srcOrd="0" destOrd="3" presId="urn:microsoft.com/office/officeart/2005/8/layout/vList5"/>
    <dgm:cxn modelId="{51EE64C8-7857-4C3C-B270-0ED4BCF76C05}" srcId="{2C1E2DF5-006A-4D0C-AB44-51B209D96E4E}" destId="{ECF75895-128E-4649-B447-D2DD71742C54}" srcOrd="0" destOrd="0" parTransId="{DC7ECA59-5F10-4803-8CC3-CE65C0F364EA}" sibTransId="{6229F8AF-A47E-4200-8D40-202C41848E0A}"/>
    <dgm:cxn modelId="{C9D045D5-1B9D-4EE9-B5FB-DFE66BDAF755}" type="presOf" srcId="{2C1E2DF5-006A-4D0C-AB44-51B209D96E4E}" destId="{6785A3EF-764A-452F-BBE6-5BB508E9C52D}" srcOrd="0" destOrd="0" presId="urn:microsoft.com/office/officeart/2005/8/layout/vList5"/>
    <dgm:cxn modelId="{D121FE87-6429-4634-9038-609457BEA6A7}" type="presParOf" srcId="{ADA823DC-7B28-4725-876A-28355472409B}" destId="{25807D8D-1A31-4A9B-801B-347232AE0C33}" srcOrd="0" destOrd="0" presId="urn:microsoft.com/office/officeart/2005/8/layout/vList5"/>
    <dgm:cxn modelId="{7B73F2D1-515D-497B-AE35-7A29C4411034}" type="presParOf" srcId="{25807D8D-1A31-4A9B-801B-347232AE0C33}" destId="{6785A3EF-764A-452F-BBE6-5BB508E9C52D}" srcOrd="0" destOrd="0" presId="urn:microsoft.com/office/officeart/2005/8/layout/vList5"/>
    <dgm:cxn modelId="{184C9E5C-E3F7-4578-8A3F-12E47662D7C6}" type="presParOf" srcId="{25807D8D-1A31-4A9B-801B-347232AE0C33}" destId="{3FCAB875-8D0B-473A-87F0-BCE086E659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67591A-20F7-4E5A-9A0A-A331FE607A2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C83A5B-4422-4C62-BC0E-B7803C96F7C3}">
      <dgm:prSet/>
      <dgm:spPr/>
      <dgm:t>
        <a:bodyPr/>
        <a:lstStyle/>
        <a:p>
          <a:r>
            <a:rPr lang="en-US"/>
            <a:t>Address all edits and revisions</a:t>
          </a:r>
        </a:p>
      </dgm:t>
    </dgm:pt>
    <dgm:pt modelId="{19DA7873-81DD-4A93-9D92-B24B4BB6E537}" type="parTrans" cxnId="{9004479E-B37F-4925-B4C9-929D378D4C0A}">
      <dgm:prSet/>
      <dgm:spPr/>
      <dgm:t>
        <a:bodyPr/>
        <a:lstStyle/>
        <a:p>
          <a:endParaRPr lang="en-US"/>
        </a:p>
      </dgm:t>
    </dgm:pt>
    <dgm:pt modelId="{D0F69F65-A848-49EC-A284-0BCC1935162B}" type="sibTrans" cxnId="{9004479E-B37F-4925-B4C9-929D378D4C0A}">
      <dgm:prSet/>
      <dgm:spPr/>
      <dgm:t>
        <a:bodyPr/>
        <a:lstStyle/>
        <a:p>
          <a:endParaRPr lang="en-US"/>
        </a:p>
      </dgm:t>
    </dgm:pt>
    <dgm:pt modelId="{8A304786-12E2-4411-BBC3-8EF647238A4F}">
      <dgm:prSet/>
      <dgm:spPr/>
      <dgm:t>
        <a:bodyPr/>
        <a:lstStyle/>
        <a:p>
          <a:r>
            <a:rPr lang="en-US"/>
            <a:t>Check syllabus guidelines</a:t>
          </a:r>
        </a:p>
      </dgm:t>
    </dgm:pt>
    <dgm:pt modelId="{988A1D00-6EBB-4716-B673-E2D3D800F3B6}" type="parTrans" cxnId="{CEC1F69F-D3BF-4CA5-9DE9-CA5A29E0D752}">
      <dgm:prSet/>
      <dgm:spPr/>
      <dgm:t>
        <a:bodyPr/>
        <a:lstStyle/>
        <a:p>
          <a:endParaRPr lang="en-US"/>
        </a:p>
      </dgm:t>
    </dgm:pt>
    <dgm:pt modelId="{619631A6-681E-4CB4-89AB-92C891729BC4}" type="sibTrans" cxnId="{CEC1F69F-D3BF-4CA5-9DE9-CA5A29E0D752}">
      <dgm:prSet/>
      <dgm:spPr/>
      <dgm:t>
        <a:bodyPr/>
        <a:lstStyle/>
        <a:p>
          <a:endParaRPr lang="en-US"/>
        </a:p>
      </dgm:t>
    </dgm:pt>
    <dgm:pt modelId="{F3A5A6B2-6F9B-4811-AA40-034EA9F118FC}">
      <dgm:prSet/>
      <dgm:spPr/>
      <dgm:t>
        <a:bodyPr/>
        <a:lstStyle/>
        <a:p>
          <a:r>
            <a:rPr lang="en-US" dirty="0"/>
            <a:t>Which style guide should you use?</a:t>
          </a:r>
        </a:p>
      </dgm:t>
    </dgm:pt>
    <dgm:pt modelId="{4AC28DA8-2F26-47D9-B729-CC345B916D83}" type="parTrans" cxnId="{118D9D13-8D86-4237-A8BA-04363CF72C41}">
      <dgm:prSet/>
      <dgm:spPr/>
      <dgm:t>
        <a:bodyPr/>
        <a:lstStyle/>
        <a:p>
          <a:endParaRPr lang="en-US"/>
        </a:p>
      </dgm:t>
    </dgm:pt>
    <dgm:pt modelId="{2EB6D72F-0563-46FC-B9F9-6601E1C92DCC}" type="sibTrans" cxnId="{118D9D13-8D86-4237-A8BA-04363CF72C41}">
      <dgm:prSet/>
      <dgm:spPr/>
      <dgm:t>
        <a:bodyPr/>
        <a:lstStyle/>
        <a:p>
          <a:endParaRPr lang="en-US"/>
        </a:p>
      </dgm:t>
    </dgm:pt>
    <dgm:pt modelId="{CD30070F-BCAE-452E-A953-7B2B502252EC}">
      <dgm:prSet/>
      <dgm:spPr/>
      <dgm:t>
        <a:bodyPr/>
        <a:lstStyle/>
        <a:p>
          <a:r>
            <a:rPr lang="en-US" dirty="0"/>
            <a:t>Citations</a:t>
          </a:r>
        </a:p>
      </dgm:t>
    </dgm:pt>
    <dgm:pt modelId="{FC08B073-46EA-4005-A862-5D008F2DB318}" type="parTrans" cxnId="{EA181AC5-3739-402F-99BA-20E87B29B699}">
      <dgm:prSet/>
      <dgm:spPr/>
      <dgm:t>
        <a:bodyPr/>
        <a:lstStyle/>
        <a:p>
          <a:endParaRPr lang="en-US"/>
        </a:p>
      </dgm:t>
    </dgm:pt>
    <dgm:pt modelId="{E725C856-0EB0-401E-9DDC-E85F891CAF0C}" type="sibTrans" cxnId="{EA181AC5-3739-402F-99BA-20E87B29B699}">
      <dgm:prSet/>
      <dgm:spPr/>
      <dgm:t>
        <a:bodyPr/>
        <a:lstStyle/>
        <a:p>
          <a:endParaRPr lang="en-US"/>
        </a:p>
      </dgm:t>
    </dgm:pt>
    <dgm:pt modelId="{7DA33A20-B2EE-48C8-8ADF-6E855E3E0691}">
      <dgm:prSet/>
      <dgm:spPr/>
      <dgm:t>
        <a:bodyPr/>
        <a:lstStyle/>
        <a:p>
          <a:r>
            <a:rPr lang="en-US" dirty="0"/>
            <a:t>Title page</a:t>
          </a:r>
        </a:p>
      </dgm:t>
    </dgm:pt>
    <dgm:pt modelId="{5F8BB803-271A-483B-86BF-4CFE187A4ECB}" type="parTrans" cxnId="{111DF7E5-110B-4827-8A3D-52537531E28A}">
      <dgm:prSet/>
      <dgm:spPr/>
      <dgm:t>
        <a:bodyPr/>
        <a:lstStyle/>
        <a:p>
          <a:endParaRPr lang="en-US"/>
        </a:p>
      </dgm:t>
    </dgm:pt>
    <dgm:pt modelId="{3A273304-BCCD-48EA-97CC-4882E781B394}" type="sibTrans" cxnId="{111DF7E5-110B-4827-8A3D-52537531E28A}">
      <dgm:prSet/>
      <dgm:spPr/>
      <dgm:t>
        <a:bodyPr/>
        <a:lstStyle/>
        <a:p>
          <a:endParaRPr lang="en-US"/>
        </a:p>
      </dgm:t>
    </dgm:pt>
    <dgm:pt modelId="{D94E09BC-8639-460C-8AB6-22CD24128825}">
      <dgm:prSet/>
      <dgm:spPr/>
      <dgm:t>
        <a:bodyPr/>
        <a:lstStyle/>
        <a:p>
          <a:r>
            <a:rPr lang="en-US"/>
            <a:t>Make sure you answered all questions and followed all directions</a:t>
          </a:r>
        </a:p>
      </dgm:t>
    </dgm:pt>
    <dgm:pt modelId="{4EC155E8-71F7-447F-B7C0-9424DC3C1B83}" type="parTrans" cxnId="{819F555D-0915-4477-A5F3-608CC94C754A}">
      <dgm:prSet/>
      <dgm:spPr/>
      <dgm:t>
        <a:bodyPr/>
        <a:lstStyle/>
        <a:p>
          <a:endParaRPr lang="en-US"/>
        </a:p>
      </dgm:t>
    </dgm:pt>
    <dgm:pt modelId="{51E03EEF-268A-4A58-A513-0CC38338E69A}" type="sibTrans" cxnId="{819F555D-0915-4477-A5F3-608CC94C754A}">
      <dgm:prSet/>
      <dgm:spPr/>
      <dgm:t>
        <a:bodyPr/>
        <a:lstStyle/>
        <a:p>
          <a:endParaRPr lang="en-US"/>
        </a:p>
      </dgm:t>
    </dgm:pt>
    <dgm:pt modelId="{E82FFDF8-4581-4FB1-9273-78874EF75389}">
      <dgm:prSet/>
      <dgm:spPr/>
      <dgm:t>
        <a:bodyPr/>
        <a:lstStyle/>
        <a:p>
          <a:r>
            <a:rPr lang="en-US" dirty="0"/>
            <a:t>Font</a:t>
          </a:r>
        </a:p>
      </dgm:t>
    </dgm:pt>
    <dgm:pt modelId="{BF330636-C4B3-4EA4-9B4A-F304B70D5998}" type="parTrans" cxnId="{128C0154-9B48-4BFC-99F4-24EDFF945911}">
      <dgm:prSet/>
      <dgm:spPr/>
      <dgm:t>
        <a:bodyPr/>
        <a:lstStyle/>
        <a:p>
          <a:endParaRPr lang="en-US"/>
        </a:p>
      </dgm:t>
    </dgm:pt>
    <dgm:pt modelId="{DD4CE994-70CD-4F58-81DE-3F205BC5380F}" type="sibTrans" cxnId="{128C0154-9B48-4BFC-99F4-24EDFF945911}">
      <dgm:prSet/>
      <dgm:spPr/>
      <dgm:t>
        <a:bodyPr/>
        <a:lstStyle/>
        <a:p>
          <a:endParaRPr lang="en-US"/>
        </a:p>
      </dgm:t>
    </dgm:pt>
    <dgm:pt modelId="{E2CC8C67-D298-4AAF-928F-0571E6371229}">
      <dgm:prSet/>
      <dgm:spPr/>
      <dgm:t>
        <a:bodyPr/>
        <a:lstStyle/>
        <a:p>
          <a:r>
            <a:rPr lang="en-US" dirty="0"/>
            <a:t>Page limits</a:t>
          </a:r>
        </a:p>
      </dgm:t>
    </dgm:pt>
    <dgm:pt modelId="{5EFDAC33-AADC-4F73-91DE-46A207C76968}" type="parTrans" cxnId="{5D8242A3-F334-4CF1-84E9-83138C9F10ED}">
      <dgm:prSet/>
      <dgm:spPr/>
      <dgm:t>
        <a:bodyPr/>
        <a:lstStyle/>
        <a:p>
          <a:endParaRPr lang="en-US"/>
        </a:p>
      </dgm:t>
    </dgm:pt>
    <dgm:pt modelId="{2D2B0FA1-56C1-4602-BCCA-D0ACB04BF1C7}" type="sibTrans" cxnId="{5D8242A3-F334-4CF1-84E9-83138C9F10ED}">
      <dgm:prSet/>
      <dgm:spPr/>
      <dgm:t>
        <a:bodyPr/>
        <a:lstStyle/>
        <a:p>
          <a:endParaRPr lang="en-US"/>
        </a:p>
      </dgm:t>
    </dgm:pt>
    <dgm:pt modelId="{C4C69674-59BB-432C-9CE5-1757FB8CBC6B}" type="pres">
      <dgm:prSet presAssocID="{CD67591A-20F7-4E5A-9A0A-A331FE607A2B}" presName="linear" presStyleCnt="0">
        <dgm:presLayoutVars>
          <dgm:animLvl val="lvl"/>
          <dgm:resizeHandles val="exact"/>
        </dgm:presLayoutVars>
      </dgm:prSet>
      <dgm:spPr/>
    </dgm:pt>
    <dgm:pt modelId="{4A3DB6D5-A00A-42D0-B278-71087DC7179D}" type="pres">
      <dgm:prSet presAssocID="{D6C83A5B-4422-4C62-BC0E-B7803C96F7C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5FC12C-2941-467E-BD65-F371BDFDAEC6}" type="pres">
      <dgm:prSet presAssocID="{D0F69F65-A848-49EC-A284-0BCC1935162B}" presName="spacer" presStyleCnt="0"/>
      <dgm:spPr/>
    </dgm:pt>
    <dgm:pt modelId="{A5856DDD-DF4A-4B33-A5D7-B9E5BFD6AC54}" type="pres">
      <dgm:prSet presAssocID="{8A304786-12E2-4411-BBC3-8EF647238A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8B9148D-A050-4E23-8681-F99AA74DD8FC}" type="pres">
      <dgm:prSet presAssocID="{8A304786-12E2-4411-BBC3-8EF647238A4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F111F09-0ECC-4505-B5BA-744F7A8510E8}" type="presOf" srcId="{E2CC8C67-D298-4AAF-928F-0571E6371229}" destId="{98B9148D-A050-4E23-8681-F99AA74DD8FC}" srcOrd="0" destOrd="5" presId="urn:microsoft.com/office/officeart/2005/8/layout/vList2"/>
    <dgm:cxn modelId="{FFFB9210-807B-4A23-B26B-C2EB34BFB5D8}" type="presOf" srcId="{CD30070F-BCAE-452E-A953-7B2B502252EC}" destId="{98B9148D-A050-4E23-8681-F99AA74DD8FC}" srcOrd="0" destOrd="1" presId="urn:microsoft.com/office/officeart/2005/8/layout/vList2"/>
    <dgm:cxn modelId="{118D9D13-8D86-4237-A8BA-04363CF72C41}" srcId="{8A304786-12E2-4411-BBC3-8EF647238A4F}" destId="{F3A5A6B2-6F9B-4811-AA40-034EA9F118FC}" srcOrd="0" destOrd="0" parTransId="{4AC28DA8-2F26-47D9-B729-CC345B916D83}" sibTransId="{2EB6D72F-0563-46FC-B9F9-6601E1C92DCC}"/>
    <dgm:cxn modelId="{819F555D-0915-4477-A5F3-608CC94C754A}" srcId="{8A304786-12E2-4411-BBC3-8EF647238A4F}" destId="{D94E09BC-8639-460C-8AB6-22CD24128825}" srcOrd="1" destOrd="0" parTransId="{4EC155E8-71F7-447F-B7C0-9424DC3C1B83}" sibTransId="{51E03EEF-268A-4A58-A513-0CC38338E69A}"/>
    <dgm:cxn modelId="{A1C0F241-2502-4219-B808-073996F96DAE}" type="presOf" srcId="{D6C83A5B-4422-4C62-BC0E-B7803C96F7C3}" destId="{4A3DB6D5-A00A-42D0-B278-71087DC7179D}" srcOrd="0" destOrd="0" presId="urn:microsoft.com/office/officeart/2005/8/layout/vList2"/>
    <dgm:cxn modelId="{65489E4A-9D49-4F7A-B36A-016A3D1554A1}" type="presOf" srcId="{F3A5A6B2-6F9B-4811-AA40-034EA9F118FC}" destId="{98B9148D-A050-4E23-8681-F99AA74DD8FC}" srcOrd="0" destOrd="0" presId="urn:microsoft.com/office/officeart/2005/8/layout/vList2"/>
    <dgm:cxn modelId="{BA4A5F53-E805-4806-B67B-274B4A96087D}" type="presOf" srcId="{E82FFDF8-4581-4FB1-9273-78874EF75389}" destId="{98B9148D-A050-4E23-8681-F99AA74DD8FC}" srcOrd="0" destOrd="4" presId="urn:microsoft.com/office/officeart/2005/8/layout/vList2"/>
    <dgm:cxn modelId="{128C0154-9B48-4BFC-99F4-24EDFF945911}" srcId="{D94E09BC-8639-460C-8AB6-22CD24128825}" destId="{E82FFDF8-4581-4FB1-9273-78874EF75389}" srcOrd="0" destOrd="0" parTransId="{BF330636-C4B3-4EA4-9B4A-F304B70D5998}" sibTransId="{DD4CE994-70CD-4F58-81DE-3F205BC5380F}"/>
    <dgm:cxn modelId="{EA047E5A-68D8-410D-8D48-2705B3565C99}" type="presOf" srcId="{7DA33A20-B2EE-48C8-8ADF-6E855E3E0691}" destId="{98B9148D-A050-4E23-8681-F99AA74DD8FC}" srcOrd="0" destOrd="2" presId="urn:microsoft.com/office/officeart/2005/8/layout/vList2"/>
    <dgm:cxn modelId="{9004479E-B37F-4925-B4C9-929D378D4C0A}" srcId="{CD67591A-20F7-4E5A-9A0A-A331FE607A2B}" destId="{D6C83A5B-4422-4C62-BC0E-B7803C96F7C3}" srcOrd="0" destOrd="0" parTransId="{19DA7873-81DD-4A93-9D92-B24B4BB6E537}" sibTransId="{D0F69F65-A848-49EC-A284-0BCC1935162B}"/>
    <dgm:cxn modelId="{CEC1F69F-D3BF-4CA5-9DE9-CA5A29E0D752}" srcId="{CD67591A-20F7-4E5A-9A0A-A331FE607A2B}" destId="{8A304786-12E2-4411-BBC3-8EF647238A4F}" srcOrd="1" destOrd="0" parTransId="{988A1D00-6EBB-4716-B673-E2D3D800F3B6}" sibTransId="{619631A6-681E-4CB4-89AB-92C891729BC4}"/>
    <dgm:cxn modelId="{5D8242A3-F334-4CF1-84E9-83138C9F10ED}" srcId="{D94E09BC-8639-460C-8AB6-22CD24128825}" destId="{E2CC8C67-D298-4AAF-928F-0571E6371229}" srcOrd="1" destOrd="0" parTransId="{5EFDAC33-AADC-4F73-91DE-46A207C76968}" sibTransId="{2D2B0FA1-56C1-4602-BCCA-D0ACB04BF1C7}"/>
    <dgm:cxn modelId="{EA181AC5-3739-402F-99BA-20E87B29B699}" srcId="{F3A5A6B2-6F9B-4811-AA40-034EA9F118FC}" destId="{CD30070F-BCAE-452E-A953-7B2B502252EC}" srcOrd="0" destOrd="0" parTransId="{FC08B073-46EA-4005-A862-5D008F2DB318}" sibTransId="{E725C856-0EB0-401E-9DDC-E85F891CAF0C}"/>
    <dgm:cxn modelId="{4A936ADA-838E-4E0E-B8FD-DC6C874C8340}" type="presOf" srcId="{CD67591A-20F7-4E5A-9A0A-A331FE607A2B}" destId="{C4C69674-59BB-432C-9CE5-1757FB8CBC6B}" srcOrd="0" destOrd="0" presId="urn:microsoft.com/office/officeart/2005/8/layout/vList2"/>
    <dgm:cxn modelId="{7554A0E5-2921-40ED-94A1-7A907F352020}" type="presOf" srcId="{8A304786-12E2-4411-BBC3-8EF647238A4F}" destId="{A5856DDD-DF4A-4B33-A5D7-B9E5BFD6AC54}" srcOrd="0" destOrd="0" presId="urn:microsoft.com/office/officeart/2005/8/layout/vList2"/>
    <dgm:cxn modelId="{111DF7E5-110B-4827-8A3D-52537531E28A}" srcId="{F3A5A6B2-6F9B-4811-AA40-034EA9F118FC}" destId="{7DA33A20-B2EE-48C8-8ADF-6E855E3E0691}" srcOrd="1" destOrd="0" parTransId="{5F8BB803-271A-483B-86BF-4CFE187A4ECB}" sibTransId="{3A273304-BCCD-48EA-97CC-4882E781B394}"/>
    <dgm:cxn modelId="{03CE59F4-0C6D-4C74-872C-614AAA1A4509}" type="presOf" srcId="{D94E09BC-8639-460C-8AB6-22CD24128825}" destId="{98B9148D-A050-4E23-8681-F99AA74DD8FC}" srcOrd="0" destOrd="3" presId="urn:microsoft.com/office/officeart/2005/8/layout/vList2"/>
    <dgm:cxn modelId="{80E91E68-F27D-4ED5-8FCA-B2D16A36D464}" type="presParOf" srcId="{C4C69674-59BB-432C-9CE5-1757FB8CBC6B}" destId="{4A3DB6D5-A00A-42D0-B278-71087DC7179D}" srcOrd="0" destOrd="0" presId="urn:microsoft.com/office/officeart/2005/8/layout/vList2"/>
    <dgm:cxn modelId="{2E171ABB-EE53-4A2D-BE1C-2CF0D5E050A9}" type="presParOf" srcId="{C4C69674-59BB-432C-9CE5-1757FB8CBC6B}" destId="{145FC12C-2941-467E-BD65-F371BDFDAEC6}" srcOrd="1" destOrd="0" presId="urn:microsoft.com/office/officeart/2005/8/layout/vList2"/>
    <dgm:cxn modelId="{06F5C869-1099-4B33-A566-EC12B6E9EB67}" type="presParOf" srcId="{C4C69674-59BB-432C-9CE5-1757FB8CBC6B}" destId="{A5856DDD-DF4A-4B33-A5D7-B9E5BFD6AC54}" srcOrd="2" destOrd="0" presId="urn:microsoft.com/office/officeart/2005/8/layout/vList2"/>
    <dgm:cxn modelId="{A4993276-C69D-4C44-A0AB-235BDFDE2293}" type="presParOf" srcId="{C4C69674-59BB-432C-9CE5-1757FB8CBC6B}" destId="{98B9148D-A050-4E23-8681-F99AA74DD8F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952859-8A8E-4DBB-87EB-E97431386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DE9C5-4AEA-4F2D-B9A9-65EB8CB647CF}">
      <dgm:prSet/>
      <dgm:spPr/>
      <dgm:t>
        <a:bodyPr/>
        <a:lstStyle/>
        <a:p>
          <a:r>
            <a:rPr lang="en-US"/>
            <a:t>Avoid filler. Every word should be saying something. </a:t>
          </a:r>
        </a:p>
      </dgm:t>
    </dgm:pt>
    <dgm:pt modelId="{CAC161B5-E515-482F-956A-08D974023716}" type="parTrans" cxnId="{85204C48-66C5-4B84-8D40-9645ABDF91ED}">
      <dgm:prSet/>
      <dgm:spPr/>
      <dgm:t>
        <a:bodyPr/>
        <a:lstStyle/>
        <a:p>
          <a:endParaRPr lang="en-US"/>
        </a:p>
      </dgm:t>
    </dgm:pt>
    <dgm:pt modelId="{CCC719C3-8D01-4C58-9FA3-EAA7A03A1E58}" type="sibTrans" cxnId="{85204C48-66C5-4B84-8D40-9645ABDF91ED}">
      <dgm:prSet/>
      <dgm:spPr/>
      <dgm:t>
        <a:bodyPr/>
        <a:lstStyle/>
        <a:p>
          <a:endParaRPr lang="en-US"/>
        </a:p>
      </dgm:t>
    </dgm:pt>
    <dgm:pt modelId="{8B6F6B87-1A5B-4C93-BFFE-2C50268DD146}">
      <dgm:prSet/>
      <dgm:spPr/>
      <dgm:t>
        <a:bodyPr/>
        <a:lstStyle/>
        <a:p>
          <a:r>
            <a:rPr lang="en-US"/>
            <a:t>Bad: Australia is interesting. </a:t>
          </a:r>
        </a:p>
      </dgm:t>
    </dgm:pt>
    <dgm:pt modelId="{B1B8CB8C-598D-437C-A09F-0C2D56B43841}" type="parTrans" cxnId="{BC7DD408-67E3-4DAD-A785-4FDAA65A4BA9}">
      <dgm:prSet/>
      <dgm:spPr/>
      <dgm:t>
        <a:bodyPr/>
        <a:lstStyle/>
        <a:p>
          <a:endParaRPr lang="en-US"/>
        </a:p>
      </dgm:t>
    </dgm:pt>
    <dgm:pt modelId="{97F48DA9-2BDC-43C3-BB3F-FD1D451B91BA}" type="sibTrans" cxnId="{BC7DD408-67E3-4DAD-A785-4FDAA65A4BA9}">
      <dgm:prSet/>
      <dgm:spPr/>
      <dgm:t>
        <a:bodyPr/>
        <a:lstStyle/>
        <a:p>
          <a:endParaRPr lang="en-US"/>
        </a:p>
      </dgm:t>
    </dgm:pt>
    <dgm:pt modelId="{F3FAD563-AD60-4581-95C5-1685BE0358BE}">
      <dgm:prSet/>
      <dgm:spPr/>
      <dgm:t>
        <a:bodyPr/>
        <a:lstStyle/>
        <a:p>
          <a:r>
            <a:rPr lang="en-US"/>
            <a:t>Good: Australia has many unusual animals. </a:t>
          </a:r>
        </a:p>
      </dgm:t>
    </dgm:pt>
    <dgm:pt modelId="{69E77DB9-3B41-42E0-8A02-6C180B018C47}" type="parTrans" cxnId="{24269D6F-09FC-4C7D-A1EE-1DE04501454C}">
      <dgm:prSet/>
      <dgm:spPr/>
      <dgm:t>
        <a:bodyPr/>
        <a:lstStyle/>
        <a:p>
          <a:endParaRPr lang="en-US"/>
        </a:p>
      </dgm:t>
    </dgm:pt>
    <dgm:pt modelId="{C633C02B-1E58-4E5B-AE76-0B00DEF17A1C}" type="sibTrans" cxnId="{24269D6F-09FC-4C7D-A1EE-1DE04501454C}">
      <dgm:prSet/>
      <dgm:spPr/>
      <dgm:t>
        <a:bodyPr/>
        <a:lstStyle/>
        <a:p>
          <a:endParaRPr lang="en-US"/>
        </a:p>
      </dgm:t>
    </dgm:pt>
    <dgm:pt modelId="{99004C78-2489-4DF2-9435-86B1D90ED61C}">
      <dgm:prSet/>
      <dgm:spPr/>
      <dgm:t>
        <a:bodyPr/>
        <a:lstStyle/>
        <a:p>
          <a:r>
            <a:rPr lang="en-US"/>
            <a:t>Use a thesaurus, wisely. </a:t>
          </a:r>
        </a:p>
      </dgm:t>
    </dgm:pt>
    <dgm:pt modelId="{35C98EE0-D17E-4EDB-A877-A7C3CC6438C9}" type="parTrans" cxnId="{9766E4F3-031F-4F54-AAF5-72E3BD0876D6}">
      <dgm:prSet/>
      <dgm:spPr/>
      <dgm:t>
        <a:bodyPr/>
        <a:lstStyle/>
        <a:p>
          <a:endParaRPr lang="en-US"/>
        </a:p>
      </dgm:t>
    </dgm:pt>
    <dgm:pt modelId="{C2741AAC-8D62-4F5A-B4B0-41502AB115D2}" type="sibTrans" cxnId="{9766E4F3-031F-4F54-AAF5-72E3BD0876D6}">
      <dgm:prSet/>
      <dgm:spPr/>
      <dgm:t>
        <a:bodyPr/>
        <a:lstStyle/>
        <a:p>
          <a:endParaRPr lang="en-US"/>
        </a:p>
      </dgm:t>
    </dgm:pt>
    <dgm:pt modelId="{7E5DB731-A637-4DDA-AF53-21AC068FD070}">
      <dgm:prSet/>
      <dgm:spPr/>
      <dgm:t>
        <a:bodyPr/>
        <a:lstStyle/>
        <a:p>
          <a:r>
            <a:rPr lang="en-US"/>
            <a:t>Find new, more appropriate words</a:t>
          </a:r>
        </a:p>
      </dgm:t>
    </dgm:pt>
    <dgm:pt modelId="{3ED838B4-65AD-4413-A95B-3F0F5EC32690}" type="parTrans" cxnId="{CA65E0FD-AF66-41F9-A52A-62A40C512FD7}">
      <dgm:prSet/>
      <dgm:spPr/>
      <dgm:t>
        <a:bodyPr/>
        <a:lstStyle/>
        <a:p>
          <a:endParaRPr lang="en-US"/>
        </a:p>
      </dgm:t>
    </dgm:pt>
    <dgm:pt modelId="{A64EDF3D-BB17-4CF2-A20B-90ADEEA34E49}" type="sibTrans" cxnId="{CA65E0FD-AF66-41F9-A52A-62A40C512FD7}">
      <dgm:prSet/>
      <dgm:spPr/>
      <dgm:t>
        <a:bodyPr/>
        <a:lstStyle/>
        <a:p>
          <a:endParaRPr lang="en-US"/>
        </a:p>
      </dgm:t>
    </dgm:pt>
    <dgm:pt modelId="{171316A8-8AF7-4653-B97C-AC0A2729FC8E}">
      <dgm:prSet/>
      <dgm:spPr/>
      <dgm:t>
        <a:bodyPr/>
        <a:lstStyle/>
        <a:p>
          <a:r>
            <a:rPr lang="en-US"/>
            <a:t>Don’t go overboard</a:t>
          </a:r>
        </a:p>
      </dgm:t>
    </dgm:pt>
    <dgm:pt modelId="{7CB39FB6-C0CF-4DB2-B3F5-C40EEF716B18}" type="parTrans" cxnId="{52516127-262E-49A7-B9C4-26409C9E74E0}">
      <dgm:prSet/>
      <dgm:spPr/>
      <dgm:t>
        <a:bodyPr/>
        <a:lstStyle/>
        <a:p>
          <a:endParaRPr lang="en-US"/>
        </a:p>
      </dgm:t>
    </dgm:pt>
    <dgm:pt modelId="{2002EEB9-0B09-43CA-B925-C94EBAF6F6AB}" type="sibTrans" cxnId="{52516127-262E-49A7-B9C4-26409C9E74E0}">
      <dgm:prSet/>
      <dgm:spPr/>
      <dgm:t>
        <a:bodyPr/>
        <a:lstStyle/>
        <a:p>
          <a:endParaRPr lang="en-US"/>
        </a:p>
      </dgm:t>
    </dgm:pt>
    <dgm:pt modelId="{C672C524-B9B0-4BCF-AE31-95FA1065F0C4}">
      <dgm:prSet/>
      <dgm:spPr/>
      <dgm:t>
        <a:bodyPr/>
        <a:lstStyle/>
        <a:p>
          <a:r>
            <a:rPr lang="en-US"/>
            <a:t>Always look up the word you intend to use</a:t>
          </a:r>
        </a:p>
      </dgm:t>
    </dgm:pt>
    <dgm:pt modelId="{C7355726-FD1C-4524-BF73-608F23924ECD}" type="parTrans" cxnId="{FDA883B6-5FA9-4C18-A1E0-844F7D0FEF83}">
      <dgm:prSet/>
      <dgm:spPr/>
      <dgm:t>
        <a:bodyPr/>
        <a:lstStyle/>
        <a:p>
          <a:endParaRPr lang="en-US"/>
        </a:p>
      </dgm:t>
    </dgm:pt>
    <dgm:pt modelId="{1C7F8573-28C0-47DD-9BC7-93DBCC231BE2}" type="sibTrans" cxnId="{FDA883B6-5FA9-4C18-A1E0-844F7D0FEF83}">
      <dgm:prSet/>
      <dgm:spPr/>
      <dgm:t>
        <a:bodyPr/>
        <a:lstStyle/>
        <a:p>
          <a:endParaRPr lang="en-US"/>
        </a:p>
      </dgm:t>
    </dgm:pt>
    <dgm:pt modelId="{F1830CD8-A96E-4737-BF46-EC647F692126}">
      <dgm:prSet/>
      <dgm:spPr/>
      <dgm:t>
        <a:bodyPr/>
        <a:lstStyle/>
        <a:p>
          <a:r>
            <a:rPr lang="en-US"/>
            <a:t>Use Technology!!</a:t>
          </a:r>
        </a:p>
      </dgm:t>
    </dgm:pt>
    <dgm:pt modelId="{07DE00B3-A59A-46B4-BF10-B2B05E3225FE}" type="parTrans" cxnId="{E72EAAFA-77C4-461C-8A5E-356735E51B9F}">
      <dgm:prSet/>
      <dgm:spPr/>
      <dgm:t>
        <a:bodyPr/>
        <a:lstStyle/>
        <a:p>
          <a:endParaRPr lang="en-US"/>
        </a:p>
      </dgm:t>
    </dgm:pt>
    <dgm:pt modelId="{E963674F-6591-4ADF-A460-535C0594619B}" type="sibTrans" cxnId="{E72EAAFA-77C4-461C-8A5E-356735E51B9F}">
      <dgm:prSet/>
      <dgm:spPr/>
      <dgm:t>
        <a:bodyPr/>
        <a:lstStyle/>
        <a:p>
          <a:endParaRPr lang="en-US"/>
        </a:p>
      </dgm:t>
    </dgm:pt>
    <dgm:pt modelId="{8F3988AC-984C-4DF1-9883-91E3F5CB39F2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Grammarly</a:t>
          </a:r>
          <a:endParaRPr lang="en-US" dirty="0"/>
        </a:p>
      </dgm:t>
    </dgm:pt>
    <dgm:pt modelId="{668E8468-8CD5-4408-993D-652A6045B426}" type="parTrans" cxnId="{351F87BE-55C6-4DC4-9823-3901E79993C8}">
      <dgm:prSet/>
      <dgm:spPr/>
      <dgm:t>
        <a:bodyPr/>
        <a:lstStyle/>
        <a:p>
          <a:endParaRPr lang="en-US"/>
        </a:p>
      </dgm:t>
    </dgm:pt>
    <dgm:pt modelId="{31DDD380-0D01-4612-83A8-B10FA6A2A784}" type="sibTrans" cxnId="{351F87BE-55C6-4DC4-9823-3901E79993C8}">
      <dgm:prSet/>
      <dgm:spPr/>
      <dgm:t>
        <a:bodyPr/>
        <a:lstStyle/>
        <a:p>
          <a:endParaRPr lang="en-US"/>
        </a:p>
      </dgm:t>
    </dgm:pt>
    <dgm:pt modelId="{9B797ECC-99F8-48D1-86E0-6DA7BFD79981}" type="pres">
      <dgm:prSet presAssocID="{52952859-8A8E-4DBB-87EB-E97431386DA1}" presName="linear" presStyleCnt="0">
        <dgm:presLayoutVars>
          <dgm:animLvl val="lvl"/>
          <dgm:resizeHandles val="exact"/>
        </dgm:presLayoutVars>
      </dgm:prSet>
      <dgm:spPr/>
    </dgm:pt>
    <dgm:pt modelId="{10683F29-CED9-435C-BC78-CAF9B69951F9}" type="pres">
      <dgm:prSet presAssocID="{1CFDE9C5-4AEA-4F2D-B9A9-65EB8CB647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9E8B43-6271-4F3E-99D7-DAF4B5CF0132}" type="pres">
      <dgm:prSet presAssocID="{1CFDE9C5-4AEA-4F2D-B9A9-65EB8CB647CF}" presName="childText" presStyleLbl="revTx" presStyleIdx="0" presStyleCnt="3">
        <dgm:presLayoutVars>
          <dgm:bulletEnabled val="1"/>
        </dgm:presLayoutVars>
      </dgm:prSet>
      <dgm:spPr/>
    </dgm:pt>
    <dgm:pt modelId="{9E11BE17-BC99-45CA-9E46-3A4D5541B67E}" type="pres">
      <dgm:prSet presAssocID="{99004C78-2489-4DF2-9435-86B1D90ED6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3F554E-5BAB-4026-A3FE-61A08737000E}" type="pres">
      <dgm:prSet presAssocID="{99004C78-2489-4DF2-9435-86B1D90ED61C}" presName="childText" presStyleLbl="revTx" presStyleIdx="1" presStyleCnt="3">
        <dgm:presLayoutVars>
          <dgm:bulletEnabled val="1"/>
        </dgm:presLayoutVars>
      </dgm:prSet>
      <dgm:spPr/>
    </dgm:pt>
    <dgm:pt modelId="{D1D4AF83-2081-43D8-BA2D-0DEA27A83E47}" type="pres">
      <dgm:prSet presAssocID="{F1830CD8-A96E-4737-BF46-EC647F6921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AFEE9F4-4BCB-47DF-9FBC-D9A0683621B3}" type="pres">
      <dgm:prSet presAssocID="{F1830CD8-A96E-4737-BF46-EC647F69212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C7DD408-67E3-4DAD-A785-4FDAA65A4BA9}" srcId="{1CFDE9C5-4AEA-4F2D-B9A9-65EB8CB647CF}" destId="{8B6F6B87-1A5B-4C93-BFFE-2C50268DD146}" srcOrd="0" destOrd="0" parTransId="{B1B8CB8C-598D-437C-A09F-0C2D56B43841}" sibTransId="{97F48DA9-2BDC-43C3-BB3F-FD1D451B91BA}"/>
    <dgm:cxn modelId="{52516127-262E-49A7-B9C4-26409C9E74E0}" srcId="{99004C78-2489-4DF2-9435-86B1D90ED61C}" destId="{171316A8-8AF7-4653-B97C-AC0A2729FC8E}" srcOrd="1" destOrd="0" parTransId="{7CB39FB6-C0CF-4DB2-B3F5-C40EEF716B18}" sibTransId="{2002EEB9-0B09-43CA-B925-C94EBAF6F6AB}"/>
    <dgm:cxn modelId="{46CD0844-0A78-4964-B068-5A1C7E7C3A86}" type="presOf" srcId="{8F3988AC-984C-4DF1-9883-91E3F5CB39F2}" destId="{0AFEE9F4-4BCB-47DF-9FBC-D9A0683621B3}" srcOrd="0" destOrd="0" presId="urn:microsoft.com/office/officeart/2005/8/layout/vList2"/>
    <dgm:cxn modelId="{85204C48-66C5-4B84-8D40-9645ABDF91ED}" srcId="{52952859-8A8E-4DBB-87EB-E97431386DA1}" destId="{1CFDE9C5-4AEA-4F2D-B9A9-65EB8CB647CF}" srcOrd="0" destOrd="0" parTransId="{CAC161B5-E515-482F-956A-08D974023716}" sibTransId="{CCC719C3-8D01-4C58-9FA3-EAA7A03A1E58}"/>
    <dgm:cxn modelId="{7EFE854A-41F7-470D-8C4B-17AD97587E04}" type="presOf" srcId="{F3FAD563-AD60-4581-95C5-1685BE0358BE}" destId="{229E8B43-6271-4F3E-99D7-DAF4B5CF0132}" srcOrd="0" destOrd="1" presId="urn:microsoft.com/office/officeart/2005/8/layout/vList2"/>
    <dgm:cxn modelId="{24269D6F-09FC-4C7D-A1EE-1DE04501454C}" srcId="{1CFDE9C5-4AEA-4F2D-B9A9-65EB8CB647CF}" destId="{F3FAD563-AD60-4581-95C5-1685BE0358BE}" srcOrd="1" destOrd="0" parTransId="{69E77DB9-3B41-42E0-8A02-6C180B018C47}" sibTransId="{C633C02B-1E58-4E5B-AE76-0B00DEF17A1C}"/>
    <dgm:cxn modelId="{BBD06376-B09D-4F4F-87F9-017BECB6C4E0}" type="presOf" srcId="{99004C78-2489-4DF2-9435-86B1D90ED61C}" destId="{9E11BE17-BC99-45CA-9E46-3A4D5541B67E}" srcOrd="0" destOrd="0" presId="urn:microsoft.com/office/officeart/2005/8/layout/vList2"/>
    <dgm:cxn modelId="{48591C79-80FA-46A7-87EA-E840FC71C53F}" type="presOf" srcId="{8B6F6B87-1A5B-4C93-BFFE-2C50268DD146}" destId="{229E8B43-6271-4F3E-99D7-DAF4B5CF0132}" srcOrd="0" destOrd="0" presId="urn:microsoft.com/office/officeart/2005/8/layout/vList2"/>
    <dgm:cxn modelId="{B45F988C-8052-4E8C-83EA-E44071B4F549}" type="presOf" srcId="{52952859-8A8E-4DBB-87EB-E97431386DA1}" destId="{9B797ECC-99F8-48D1-86E0-6DA7BFD79981}" srcOrd="0" destOrd="0" presId="urn:microsoft.com/office/officeart/2005/8/layout/vList2"/>
    <dgm:cxn modelId="{CED1B29C-69E6-4C69-9EBF-F0313204CA6D}" type="presOf" srcId="{1CFDE9C5-4AEA-4F2D-B9A9-65EB8CB647CF}" destId="{10683F29-CED9-435C-BC78-CAF9B69951F9}" srcOrd="0" destOrd="0" presId="urn:microsoft.com/office/officeart/2005/8/layout/vList2"/>
    <dgm:cxn modelId="{FDA883B6-5FA9-4C18-A1E0-844F7D0FEF83}" srcId="{99004C78-2489-4DF2-9435-86B1D90ED61C}" destId="{C672C524-B9B0-4BCF-AE31-95FA1065F0C4}" srcOrd="2" destOrd="0" parTransId="{C7355726-FD1C-4524-BF73-608F23924ECD}" sibTransId="{1C7F8573-28C0-47DD-9BC7-93DBCC231BE2}"/>
    <dgm:cxn modelId="{DFD788B6-7F36-49F8-B054-28155D6CE47F}" type="presOf" srcId="{7E5DB731-A637-4DDA-AF53-21AC068FD070}" destId="{B83F554E-5BAB-4026-A3FE-61A08737000E}" srcOrd="0" destOrd="0" presId="urn:microsoft.com/office/officeart/2005/8/layout/vList2"/>
    <dgm:cxn modelId="{351F87BE-55C6-4DC4-9823-3901E79993C8}" srcId="{F1830CD8-A96E-4737-BF46-EC647F692126}" destId="{8F3988AC-984C-4DF1-9883-91E3F5CB39F2}" srcOrd="0" destOrd="0" parTransId="{668E8468-8CD5-4408-993D-652A6045B426}" sibTransId="{31DDD380-0D01-4612-83A8-B10FA6A2A784}"/>
    <dgm:cxn modelId="{425BECE5-8ECA-47E2-906C-13D9168AC3DF}" type="presOf" srcId="{F1830CD8-A96E-4737-BF46-EC647F692126}" destId="{D1D4AF83-2081-43D8-BA2D-0DEA27A83E47}" srcOrd="0" destOrd="0" presId="urn:microsoft.com/office/officeart/2005/8/layout/vList2"/>
    <dgm:cxn modelId="{BF7D61E9-3C7A-48A7-BE63-34AE1527EAC2}" type="presOf" srcId="{C672C524-B9B0-4BCF-AE31-95FA1065F0C4}" destId="{B83F554E-5BAB-4026-A3FE-61A08737000E}" srcOrd="0" destOrd="2" presId="urn:microsoft.com/office/officeart/2005/8/layout/vList2"/>
    <dgm:cxn modelId="{9766E4F3-031F-4F54-AAF5-72E3BD0876D6}" srcId="{52952859-8A8E-4DBB-87EB-E97431386DA1}" destId="{99004C78-2489-4DF2-9435-86B1D90ED61C}" srcOrd="1" destOrd="0" parTransId="{35C98EE0-D17E-4EDB-A877-A7C3CC6438C9}" sibTransId="{C2741AAC-8D62-4F5A-B4B0-41502AB115D2}"/>
    <dgm:cxn modelId="{CB5E43FA-A51A-46E5-8EC3-5365943A553F}" type="presOf" srcId="{171316A8-8AF7-4653-B97C-AC0A2729FC8E}" destId="{B83F554E-5BAB-4026-A3FE-61A08737000E}" srcOrd="0" destOrd="1" presId="urn:microsoft.com/office/officeart/2005/8/layout/vList2"/>
    <dgm:cxn modelId="{E72EAAFA-77C4-461C-8A5E-356735E51B9F}" srcId="{52952859-8A8E-4DBB-87EB-E97431386DA1}" destId="{F1830CD8-A96E-4737-BF46-EC647F692126}" srcOrd="2" destOrd="0" parTransId="{07DE00B3-A59A-46B4-BF10-B2B05E3225FE}" sibTransId="{E963674F-6591-4ADF-A460-535C0594619B}"/>
    <dgm:cxn modelId="{CA65E0FD-AF66-41F9-A52A-62A40C512FD7}" srcId="{99004C78-2489-4DF2-9435-86B1D90ED61C}" destId="{7E5DB731-A637-4DDA-AF53-21AC068FD070}" srcOrd="0" destOrd="0" parTransId="{3ED838B4-65AD-4413-A95B-3F0F5EC32690}" sibTransId="{A64EDF3D-BB17-4CF2-A20B-90ADEEA34E49}"/>
    <dgm:cxn modelId="{672C9864-7722-4E24-8470-5F3CDD3B0BAF}" type="presParOf" srcId="{9B797ECC-99F8-48D1-86E0-6DA7BFD79981}" destId="{10683F29-CED9-435C-BC78-CAF9B69951F9}" srcOrd="0" destOrd="0" presId="urn:microsoft.com/office/officeart/2005/8/layout/vList2"/>
    <dgm:cxn modelId="{9ED49B8B-1A25-4F77-A2D7-FE12C4E51015}" type="presParOf" srcId="{9B797ECC-99F8-48D1-86E0-6DA7BFD79981}" destId="{229E8B43-6271-4F3E-99D7-DAF4B5CF0132}" srcOrd="1" destOrd="0" presId="urn:microsoft.com/office/officeart/2005/8/layout/vList2"/>
    <dgm:cxn modelId="{C246AB22-CBD7-4069-AD96-B0B9F2505B63}" type="presParOf" srcId="{9B797ECC-99F8-48D1-86E0-6DA7BFD79981}" destId="{9E11BE17-BC99-45CA-9E46-3A4D5541B67E}" srcOrd="2" destOrd="0" presId="urn:microsoft.com/office/officeart/2005/8/layout/vList2"/>
    <dgm:cxn modelId="{E88F45A2-0D1F-41E2-A7C0-45C7BC5D8425}" type="presParOf" srcId="{9B797ECC-99F8-48D1-86E0-6DA7BFD79981}" destId="{B83F554E-5BAB-4026-A3FE-61A08737000E}" srcOrd="3" destOrd="0" presId="urn:microsoft.com/office/officeart/2005/8/layout/vList2"/>
    <dgm:cxn modelId="{11EF8FD4-E3DD-494F-92B2-437E93893911}" type="presParOf" srcId="{9B797ECC-99F8-48D1-86E0-6DA7BFD79981}" destId="{D1D4AF83-2081-43D8-BA2D-0DEA27A83E47}" srcOrd="4" destOrd="0" presId="urn:microsoft.com/office/officeart/2005/8/layout/vList2"/>
    <dgm:cxn modelId="{64D9FD01-2587-4314-A115-CCC1E676DA42}" type="presParOf" srcId="{9B797ECC-99F8-48D1-86E0-6DA7BFD79981}" destId="{0AFEE9F4-4BCB-47DF-9FBC-D9A0683621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B9A42-92F8-4349-861F-2AD32AB5E4FB}">
      <dsp:nvSpPr>
        <dsp:cNvPr id="0" name=""/>
        <dsp:cNvSpPr/>
      </dsp:nvSpPr>
      <dsp:spPr>
        <a:xfrm>
          <a:off x="0" y="91361"/>
          <a:ext cx="4410205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Prewrite</a:t>
          </a:r>
        </a:p>
      </dsp:txBody>
      <dsp:txXfrm>
        <a:off x="39809" y="131170"/>
        <a:ext cx="4330587" cy="735872"/>
      </dsp:txXfrm>
    </dsp:sp>
    <dsp:sp modelId="{FD04EFD3-69F5-4E04-AA1D-269987CC3CA6}">
      <dsp:nvSpPr>
        <dsp:cNvPr id="0" name=""/>
        <dsp:cNvSpPr/>
      </dsp:nvSpPr>
      <dsp:spPr>
        <a:xfrm>
          <a:off x="0" y="1004771"/>
          <a:ext cx="4410205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Essay Structure </a:t>
          </a:r>
        </a:p>
      </dsp:txBody>
      <dsp:txXfrm>
        <a:off x="39809" y="1044580"/>
        <a:ext cx="4330587" cy="735872"/>
      </dsp:txXfrm>
    </dsp:sp>
    <dsp:sp modelId="{33009892-73B6-4451-8798-A9CE1CCC7A36}">
      <dsp:nvSpPr>
        <dsp:cNvPr id="0" name=""/>
        <dsp:cNvSpPr/>
      </dsp:nvSpPr>
      <dsp:spPr>
        <a:xfrm>
          <a:off x="0" y="1918181"/>
          <a:ext cx="4410205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Paragraph Structure</a:t>
          </a:r>
        </a:p>
      </dsp:txBody>
      <dsp:txXfrm>
        <a:off x="39809" y="1957990"/>
        <a:ext cx="4330587" cy="735872"/>
      </dsp:txXfrm>
    </dsp:sp>
    <dsp:sp modelId="{73678A42-EDBD-42DC-9B38-80A7D09BAE28}">
      <dsp:nvSpPr>
        <dsp:cNvPr id="0" name=""/>
        <dsp:cNvSpPr/>
      </dsp:nvSpPr>
      <dsp:spPr>
        <a:xfrm>
          <a:off x="0" y="2831591"/>
          <a:ext cx="4410205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Argument Structure</a:t>
          </a:r>
        </a:p>
      </dsp:txBody>
      <dsp:txXfrm>
        <a:off x="39809" y="2871400"/>
        <a:ext cx="4330587" cy="735872"/>
      </dsp:txXfrm>
    </dsp:sp>
    <dsp:sp modelId="{95E24461-2114-4605-996E-293FCECB4079}">
      <dsp:nvSpPr>
        <dsp:cNvPr id="0" name=""/>
        <dsp:cNvSpPr/>
      </dsp:nvSpPr>
      <dsp:spPr>
        <a:xfrm>
          <a:off x="0" y="3745001"/>
          <a:ext cx="4410205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Editing</a:t>
          </a:r>
        </a:p>
      </dsp:txBody>
      <dsp:txXfrm>
        <a:off x="39809" y="3784810"/>
        <a:ext cx="4330587" cy="735872"/>
      </dsp:txXfrm>
    </dsp:sp>
    <dsp:sp modelId="{031E8228-CB64-44E3-B1BC-D0C1459E4E7F}">
      <dsp:nvSpPr>
        <dsp:cNvPr id="0" name=""/>
        <dsp:cNvSpPr/>
      </dsp:nvSpPr>
      <dsp:spPr>
        <a:xfrm>
          <a:off x="0" y="4658411"/>
          <a:ext cx="4410205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Final Draft</a:t>
          </a:r>
        </a:p>
      </dsp:txBody>
      <dsp:txXfrm>
        <a:off x="39809" y="4698220"/>
        <a:ext cx="4330587" cy="735872"/>
      </dsp:txXfrm>
    </dsp:sp>
    <dsp:sp modelId="{10F9ED94-73F6-439F-A6E1-E3BC6047553E}">
      <dsp:nvSpPr>
        <dsp:cNvPr id="0" name=""/>
        <dsp:cNvSpPr/>
      </dsp:nvSpPr>
      <dsp:spPr>
        <a:xfrm>
          <a:off x="0" y="5571821"/>
          <a:ext cx="4410205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Tips &amp; Tricks</a:t>
          </a:r>
        </a:p>
      </dsp:txBody>
      <dsp:txXfrm>
        <a:off x="39809" y="5611630"/>
        <a:ext cx="4330587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E5162-F9E9-4CBB-BB28-66DEE90C0AB2}">
      <dsp:nvSpPr>
        <dsp:cNvPr id="0" name=""/>
        <dsp:cNvSpPr/>
      </dsp:nvSpPr>
      <dsp:spPr>
        <a:xfrm>
          <a:off x="2281497" y="1359"/>
          <a:ext cx="9125989" cy="1393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070" tIns="354022" rIns="177070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Create a rough outline using brainstorm list</a:t>
          </a:r>
        </a:p>
      </dsp:txBody>
      <dsp:txXfrm>
        <a:off x="2281497" y="1359"/>
        <a:ext cx="9125989" cy="1393787"/>
      </dsp:txXfrm>
    </dsp:sp>
    <dsp:sp modelId="{8044183E-E4A1-4F3B-AF27-3275F5F48DE4}">
      <dsp:nvSpPr>
        <dsp:cNvPr id="0" name=""/>
        <dsp:cNvSpPr/>
      </dsp:nvSpPr>
      <dsp:spPr>
        <a:xfrm>
          <a:off x="0" y="1359"/>
          <a:ext cx="2281497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29" tIns="137675" rIns="120729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Create</a:t>
          </a:r>
        </a:p>
      </dsp:txBody>
      <dsp:txXfrm>
        <a:off x="0" y="1359"/>
        <a:ext cx="2281497" cy="1393787"/>
      </dsp:txXfrm>
    </dsp:sp>
    <dsp:sp modelId="{7BD3AFC6-78CA-431F-AC2C-8C16FF815D69}">
      <dsp:nvSpPr>
        <dsp:cNvPr id="0" name=""/>
        <dsp:cNvSpPr/>
      </dsp:nvSpPr>
      <dsp:spPr>
        <a:xfrm>
          <a:off x="2281497" y="1478775"/>
          <a:ext cx="9125989" cy="139378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070" tIns="354022" rIns="177070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For each major topic in the rough outline, write topic sentences that describe the themes and tell the story of each section</a:t>
          </a:r>
        </a:p>
      </dsp:txBody>
      <dsp:txXfrm>
        <a:off x="2281497" y="1478775"/>
        <a:ext cx="9125989" cy="1393787"/>
      </dsp:txXfrm>
    </dsp:sp>
    <dsp:sp modelId="{78CF6E37-5143-449E-BA1E-6DC0569BC0E6}">
      <dsp:nvSpPr>
        <dsp:cNvPr id="0" name=""/>
        <dsp:cNvSpPr/>
      </dsp:nvSpPr>
      <dsp:spPr>
        <a:xfrm>
          <a:off x="0" y="1478775"/>
          <a:ext cx="2281497" cy="139378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29" tIns="137675" rIns="120729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Write</a:t>
          </a:r>
        </a:p>
      </dsp:txBody>
      <dsp:txXfrm>
        <a:off x="0" y="1478775"/>
        <a:ext cx="2281497" cy="1393787"/>
      </dsp:txXfrm>
    </dsp:sp>
    <dsp:sp modelId="{0895DA73-1ABE-4FC9-8E49-B92642DBEDE9}">
      <dsp:nvSpPr>
        <dsp:cNvPr id="0" name=""/>
        <dsp:cNvSpPr/>
      </dsp:nvSpPr>
      <dsp:spPr>
        <a:xfrm>
          <a:off x="2281497" y="2956190"/>
          <a:ext cx="9125989" cy="139378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070" tIns="354022" rIns="177070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For every topic sentence, there should be a corresponding paragraph in the final paper</a:t>
          </a:r>
        </a:p>
      </dsp:txBody>
      <dsp:txXfrm>
        <a:off x="2281497" y="2956190"/>
        <a:ext cx="9125989" cy="1393787"/>
      </dsp:txXfrm>
    </dsp:sp>
    <dsp:sp modelId="{4AF733C3-9C9A-4685-A310-1D20293D8E3D}">
      <dsp:nvSpPr>
        <dsp:cNvPr id="0" name=""/>
        <dsp:cNvSpPr/>
      </dsp:nvSpPr>
      <dsp:spPr>
        <a:xfrm>
          <a:off x="0" y="2956190"/>
          <a:ext cx="2281497" cy="139378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29" tIns="137675" rIns="120729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Sentence</a:t>
          </a:r>
        </a:p>
      </dsp:txBody>
      <dsp:txXfrm>
        <a:off x="0" y="2956190"/>
        <a:ext cx="2281497" cy="1393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EBBFF-64A8-43CB-8032-B0B3E2F67B79}">
      <dsp:nvSpPr>
        <dsp:cNvPr id="0" name=""/>
        <dsp:cNvSpPr/>
      </dsp:nvSpPr>
      <dsp:spPr>
        <a:xfrm>
          <a:off x="4192" y="390534"/>
          <a:ext cx="2150869" cy="8603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Intro</a:t>
          </a:r>
        </a:p>
      </dsp:txBody>
      <dsp:txXfrm>
        <a:off x="434366" y="390534"/>
        <a:ext cx="1290522" cy="860347"/>
      </dsp:txXfrm>
    </dsp:sp>
    <dsp:sp modelId="{ED6F349E-8F68-448F-89A9-1FD327AD077F}">
      <dsp:nvSpPr>
        <dsp:cNvPr id="0" name=""/>
        <dsp:cNvSpPr/>
      </dsp:nvSpPr>
      <dsp:spPr>
        <a:xfrm>
          <a:off x="1875448" y="463664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Thesis</a:t>
          </a:r>
        </a:p>
      </dsp:txBody>
      <dsp:txXfrm>
        <a:off x="2232492" y="463664"/>
        <a:ext cx="1071133" cy="714088"/>
      </dsp:txXfrm>
    </dsp:sp>
    <dsp:sp modelId="{81CE50A7-CB06-428A-A2F2-60ECD782F349}">
      <dsp:nvSpPr>
        <dsp:cNvPr id="0" name=""/>
        <dsp:cNvSpPr/>
      </dsp:nvSpPr>
      <dsp:spPr>
        <a:xfrm>
          <a:off x="4192" y="1371330"/>
          <a:ext cx="2150869" cy="860347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Body</a:t>
          </a:r>
        </a:p>
      </dsp:txBody>
      <dsp:txXfrm>
        <a:off x="434366" y="1371330"/>
        <a:ext cx="1290522" cy="860347"/>
      </dsp:txXfrm>
    </dsp:sp>
    <dsp:sp modelId="{BEB2D9D0-4598-4777-AABA-F83DB2D7A215}">
      <dsp:nvSpPr>
        <dsp:cNvPr id="0" name=""/>
        <dsp:cNvSpPr/>
      </dsp:nvSpPr>
      <dsp:spPr>
        <a:xfrm>
          <a:off x="1875448" y="1444460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-94358"/>
            <a:satOff val="-8372"/>
            <a:lumOff val="-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4358"/>
              <a:satOff val="-8372"/>
              <a:lumOff val="-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Topic Sentence </a:t>
          </a:r>
          <a:r>
            <a:rPr lang="en-US" sz="1600" kern="1200" dirty="0">
              <a:sym typeface="Wingdings" panose="05000000000000000000" pitchFamily="2" charset="2"/>
            </a:rPr>
            <a:t></a:t>
          </a:r>
          <a:r>
            <a:rPr lang="en-US" sz="1600" kern="1200" dirty="0"/>
            <a:t>Argument </a:t>
          </a:r>
        </a:p>
      </dsp:txBody>
      <dsp:txXfrm>
        <a:off x="2232492" y="1444460"/>
        <a:ext cx="1071133" cy="714088"/>
      </dsp:txXfrm>
    </dsp:sp>
    <dsp:sp modelId="{4B94A38B-53A7-4FB4-9955-A65F974FB6EC}">
      <dsp:nvSpPr>
        <dsp:cNvPr id="0" name=""/>
        <dsp:cNvSpPr/>
      </dsp:nvSpPr>
      <dsp:spPr>
        <a:xfrm>
          <a:off x="3410738" y="1444460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-188717"/>
            <a:satOff val="-16744"/>
            <a:lumOff val="-17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8717"/>
              <a:satOff val="-16744"/>
              <a:lumOff val="-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Evidence </a:t>
          </a:r>
        </a:p>
      </dsp:txBody>
      <dsp:txXfrm>
        <a:off x="3767782" y="1444460"/>
        <a:ext cx="1071133" cy="714088"/>
      </dsp:txXfrm>
    </dsp:sp>
    <dsp:sp modelId="{0FEFE26A-9EB2-497D-A5D7-32A9E7C4A315}">
      <dsp:nvSpPr>
        <dsp:cNvPr id="0" name=""/>
        <dsp:cNvSpPr/>
      </dsp:nvSpPr>
      <dsp:spPr>
        <a:xfrm>
          <a:off x="4946029" y="1444460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Reasoning </a:t>
          </a:r>
        </a:p>
      </dsp:txBody>
      <dsp:txXfrm>
        <a:off x="5303073" y="1444460"/>
        <a:ext cx="1071133" cy="714088"/>
      </dsp:txXfrm>
    </dsp:sp>
    <dsp:sp modelId="{169E004F-411A-4FED-B7A0-4A079497F24B}">
      <dsp:nvSpPr>
        <dsp:cNvPr id="0" name=""/>
        <dsp:cNvSpPr/>
      </dsp:nvSpPr>
      <dsp:spPr>
        <a:xfrm>
          <a:off x="4192" y="2352127"/>
          <a:ext cx="2150869" cy="860347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Body</a:t>
          </a:r>
        </a:p>
      </dsp:txBody>
      <dsp:txXfrm>
        <a:off x="434366" y="2352127"/>
        <a:ext cx="1290522" cy="860347"/>
      </dsp:txXfrm>
    </dsp:sp>
    <dsp:sp modelId="{DEE1BED8-B564-474E-B09A-A28702C8C375}">
      <dsp:nvSpPr>
        <dsp:cNvPr id="0" name=""/>
        <dsp:cNvSpPr/>
      </dsp:nvSpPr>
      <dsp:spPr>
        <a:xfrm>
          <a:off x="1875448" y="2425256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-377434"/>
            <a:satOff val="-33487"/>
            <a:lumOff val="-3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77434"/>
              <a:satOff val="-33487"/>
              <a:lumOff val="-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Topic Sentence </a:t>
          </a:r>
          <a:r>
            <a:rPr lang="en-US" sz="1600" kern="1200">
              <a:sym typeface="Wingdings" panose="05000000000000000000" pitchFamily="2" charset="2"/>
            </a:rPr>
            <a:t></a:t>
          </a:r>
          <a:r>
            <a:rPr lang="en-US" sz="1600" kern="1200"/>
            <a:t>Argument</a:t>
          </a:r>
        </a:p>
      </dsp:txBody>
      <dsp:txXfrm>
        <a:off x="2232492" y="2425256"/>
        <a:ext cx="1071133" cy="714088"/>
      </dsp:txXfrm>
    </dsp:sp>
    <dsp:sp modelId="{88A73CED-0586-4B6D-8F16-147895E2FFF9}">
      <dsp:nvSpPr>
        <dsp:cNvPr id="0" name=""/>
        <dsp:cNvSpPr/>
      </dsp:nvSpPr>
      <dsp:spPr>
        <a:xfrm>
          <a:off x="3410738" y="2425256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-471792"/>
            <a:satOff val="-41859"/>
            <a:lumOff val="-42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71792"/>
              <a:satOff val="-41859"/>
              <a:lumOff val="-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Evidence </a:t>
          </a:r>
        </a:p>
      </dsp:txBody>
      <dsp:txXfrm>
        <a:off x="3767782" y="2425256"/>
        <a:ext cx="1071133" cy="714088"/>
      </dsp:txXfrm>
    </dsp:sp>
    <dsp:sp modelId="{57DFB27F-9C0F-437D-B95C-4A8401FBDCBD}">
      <dsp:nvSpPr>
        <dsp:cNvPr id="0" name=""/>
        <dsp:cNvSpPr/>
      </dsp:nvSpPr>
      <dsp:spPr>
        <a:xfrm>
          <a:off x="4946029" y="2425256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Reasoning </a:t>
          </a:r>
        </a:p>
      </dsp:txBody>
      <dsp:txXfrm>
        <a:off x="5303073" y="2425256"/>
        <a:ext cx="1071133" cy="714088"/>
      </dsp:txXfrm>
    </dsp:sp>
    <dsp:sp modelId="{603D036F-CB31-441E-AC3C-3FF015DACA62}">
      <dsp:nvSpPr>
        <dsp:cNvPr id="0" name=""/>
        <dsp:cNvSpPr/>
      </dsp:nvSpPr>
      <dsp:spPr>
        <a:xfrm>
          <a:off x="4192" y="3332923"/>
          <a:ext cx="2150869" cy="860347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Body</a:t>
          </a:r>
        </a:p>
      </dsp:txBody>
      <dsp:txXfrm>
        <a:off x="434366" y="3332923"/>
        <a:ext cx="1290522" cy="860347"/>
      </dsp:txXfrm>
    </dsp:sp>
    <dsp:sp modelId="{A295ADF9-4FBF-44CA-BECC-6CEEBC5EF1C1}">
      <dsp:nvSpPr>
        <dsp:cNvPr id="0" name=""/>
        <dsp:cNvSpPr/>
      </dsp:nvSpPr>
      <dsp:spPr>
        <a:xfrm>
          <a:off x="1875448" y="3406053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-660509"/>
            <a:satOff val="-58602"/>
            <a:lumOff val="-5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60509"/>
              <a:satOff val="-58602"/>
              <a:lumOff val="-5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Topic Sentence </a:t>
          </a:r>
          <a:r>
            <a:rPr lang="en-US" sz="1600" kern="1200">
              <a:sym typeface="Wingdings" panose="05000000000000000000" pitchFamily="2" charset="2"/>
            </a:rPr>
            <a:t></a:t>
          </a:r>
          <a:r>
            <a:rPr lang="en-US" sz="1600" kern="1200"/>
            <a:t>Argument</a:t>
          </a:r>
        </a:p>
      </dsp:txBody>
      <dsp:txXfrm>
        <a:off x="2232492" y="3406053"/>
        <a:ext cx="1071133" cy="714088"/>
      </dsp:txXfrm>
    </dsp:sp>
    <dsp:sp modelId="{937B39FA-39C3-4F9D-A1DB-8A36C16B092C}">
      <dsp:nvSpPr>
        <dsp:cNvPr id="0" name=""/>
        <dsp:cNvSpPr/>
      </dsp:nvSpPr>
      <dsp:spPr>
        <a:xfrm>
          <a:off x="3410738" y="3406053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-754868"/>
            <a:satOff val="-66974"/>
            <a:lumOff val="-6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54868"/>
              <a:satOff val="-66974"/>
              <a:lumOff val="-6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Evidence </a:t>
          </a:r>
        </a:p>
      </dsp:txBody>
      <dsp:txXfrm>
        <a:off x="3767782" y="3406053"/>
        <a:ext cx="1071133" cy="714088"/>
      </dsp:txXfrm>
    </dsp:sp>
    <dsp:sp modelId="{4CF80F50-AE4F-4B1F-90FE-C16B73DE9F90}">
      <dsp:nvSpPr>
        <dsp:cNvPr id="0" name=""/>
        <dsp:cNvSpPr/>
      </dsp:nvSpPr>
      <dsp:spPr>
        <a:xfrm>
          <a:off x="4946029" y="3406053"/>
          <a:ext cx="1785221" cy="714088"/>
        </a:xfrm>
        <a:prstGeom prst="chevron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Reasoning </a:t>
          </a:r>
        </a:p>
      </dsp:txBody>
      <dsp:txXfrm>
        <a:off x="5303073" y="3406053"/>
        <a:ext cx="1071133" cy="714088"/>
      </dsp:txXfrm>
    </dsp:sp>
    <dsp:sp modelId="{F4FB477D-C82D-465D-8E4F-05175461E1AE}">
      <dsp:nvSpPr>
        <dsp:cNvPr id="0" name=""/>
        <dsp:cNvSpPr/>
      </dsp:nvSpPr>
      <dsp:spPr>
        <a:xfrm>
          <a:off x="4192" y="4313719"/>
          <a:ext cx="2150869" cy="86034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Conclusion</a:t>
          </a:r>
        </a:p>
      </dsp:txBody>
      <dsp:txXfrm>
        <a:off x="434366" y="4313719"/>
        <a:ext cx="1290522" cy="860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62D63-EE96-4CFF-B247-8EF87C2A7AB7}">
      <dsp:nvSpPr>
        <dsp:cNvPr id="0" name=""/>
        <dsp:cNvSpPr/>
      </dsp:nvSpPr>
      <dsp:spPr>
        <a:xfrm>
          <a:off x="1570338" y="239"/>
          <a:ext cx="3446225" cy="861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Intro</a:t>
          </a:r>
        </a:p>
      </dsp:txBody>
      <dsp:txXfrm>
        <a:off x="1595572" y="25473"/>
        <a:ext cx="3395757" cy="811088"/>
      </dsp:txXfrm>
    </dsp:sp>
    <dsp:sp modelId="{32F036AA-1C17-4382-BB65-94044801031C}">
      <dsp:nvSpPr>
        <dsp:cNvPr id="0" name=""/>
        <dsp:cNvSpPr/>
      </dsp:nvSpPr>
      <dsp:spPr>
        <a:xfrm rot="5400000">
          <a:off x="3218065" y="937181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B1F36-85E6-41AB-85E9-834C77212433}">
      <dsp:nvSpPr>
        <dsp:cNvPr id="0" name=""/>
        <dsp:cNvSpPr/>
      </dsp:nvSpPr>
      <dsp:spPr>
        <a:xfrm>
          <a:off x="1570338" y="1163340"/>
          <a:ext cx="3446225" cy="861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you knew at the start</a:t>
          </a:r>
        </a:p>
      </dsp:txBody>
      <dsp:txXfrm>
        <a:off x="1595572" y="1188574"/>
        <a:ext cx="3395757" cy="811088"/>
      </dsp:txXfrm>
    </dsp:sp>
    <dsp:sp modelId="{7DF5CF37-63AA-400C-ADED-2CC8DB4F37FE}">
      <dsp:nvSpPr>
        <dsp:cNvPr id="0" name=""/>
        <dsp:cNvSpPr/>
      </dsp:nvSpPr>
      <dsp:spPr>
        <a:xfrm rot="5400000">
          <a:off x="3218065" y="2100282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DB55E-5105-405E-91E3-F7158F81EA81}">
      <dsp:nvSpPr>
        <dsp:cNvPr id="0" name=""/>
        <dsp:cNvSpPr/>
      </dsp:nvSpPr>
      <dsp:spPr>
        <a:xfrm>
          <a:off x="1570338" y="2326441"/>
          <a:ext cx="3446225" cy="861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Problem</a:t>
          </a:r>
        </a:p>
      </dsp:txBody>
      <dsp:txXfrm>
        <a:off x="1595572" y="2351675"/>
        <a:ext cx="3395757" cy="811088"/>
      </dsp:txXfrm>
    </dsp:sp>
    <dsp:sp modelId="{6C8CEBD6-452C-49BE-A47A-7F057BFAC87B}">
      <dsp:nvSpPr>
        <dsp:cNvPr id="0" name=""/>
        <dsp:cNvSpPr/>
      </dsp:nvSpPr>
      <dsp:spPr>
        <a:xfrm rot="5400000">
          <a:off x="3218065" y="3263383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D7145-8623-4101-B4A6-76457410A243}">
      <dsp:nvSpPr>
        <dsp:cNvPr id="0" name=""/>
        <dsp:cNvSpPr/>
      </dsp:nvSpPr>
      <dsp:spPr>
        <a:xfrm>
          <a:off x="1570338" y="3489542"/>
          <a:ext cx="3446225" cy="861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Why the subject matters</a:t>
          </a:r>
        </a:p>
      </dsp:txBody>
      <dsp:txXfrm>
        <a:off x="1595572" y="3514776"/>
        <a:ext cx="3395757" cy="811088"/>
      </dsp:txXfrm>
    </dsp:sp>
    <dsp:sp modelId="{D3B59304-AA24-4933-950C-1D6A528CFFDA}">
      <dsp:nvSpPr>
        <dsp:cNvPr id="0" name=""/>
        <dsp:cNvSpPr/>
      </dsp:nvSpPr>
      <dsp:spPr>
        <a:xfrm>
          <a:off x="5499035" y="239"/>
          <a:ext cx="3446225" cy="861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Conclusion</a:t>
          </a:r>
        </a:p>
      </dsp:txBody>
      <dsp:txXfrm>
        <a:off x="5524269" y="25473"/>
        <a:ext cx="3395757" cy="811088"/>
      </dsp:txXfrm>
    </dsp:sp>
    <dsp:sp modelId="{BED95F6B-C18C-4E16-88C0-3009FEFEB818}">
      <dsp:nvSpPr>
        <dsp:cNvPr id="0" name=""/>
        <dsp:cNvSpPr/>
      </dsp:nvSpPr>
      <dsp:spPr>
        <a:xfrm rot="5400000">
          <a:off x="7146762" y="937181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A2F76-300E-4A2E-97B3-D82667FCD331}">
      <dsp:nvSpPr>
        <dsp:cNvPr id="0" name=""/>
        <dsp:cNvSpPr/>
      </dsp:nvSpPr>
      <dsp:spPr>
        <a:xfrm>
          <a:off x="5499035" y="1163340"/>
          <a:ext cx="3446225" cy="861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you learned</a:t>
          </a:r>
        </a:p>
      </dsp:txBody>
      <dsp:txXfrm>
        <a:off x="5524269" y="1188574"/>
        <a:ext cx="3395757" cy="811088"/>
      </dsp:txXfrm>
    </dsp:sp>
    <dsp:sp modelId="{89D4D328-01B0-4FE9-85DF-6620A0258025}">
      <dsp:nvSpPr>
        <dsp:cNvPr id="0" name=""/>
        <dsp:cNvSpPr/>
      </dsp:nvSpPr>
      <dsp:spPr>
        <a:xfrm rot="5400000">
          <a:off x="7146762" y="2100282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2EFC4-96D7-44FB-A548-4D13F305F6C8}">
      <dsp:nvSpPr>
        <dsp:cNvPr id="0" name=""/>
        <dsp:cNvSpPr/>
      </dsp:nvSpPr>
      <dsp:spPr>
        <a:xfrm>
          <a:off x="5499035" y="2326441"/>
          <a:ext cx="3446225" cy="861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Recommendation</a:t>
          </a:r>
        </a:p>
      </dsp:txBody>
      <dsp:txXfrm>
        <a:off x="5524269" y="2351675"/>
        <a:ext cx="3395757" cy="811088"/>
      </dsp:txXfrm>
    </dsp:sp>
    <dsp:sp modelId="{6D24AD8D-1EFA-4864-8C94-8249C5377892}">
      <dsp:nvSpPr>
        <dsp:cNvPr id="0" name=""/>
        <dsp:cNvSpPr/>
      </dsp:nvSpPr>
      <dsp:spPr>
        <a:xfrm rot="5400000">
          <a:off x="7146762" y="3263383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834F0-F4A3-474A-ACB9-1CDCE643529C}">
      <dsp:nvSpPr>
        <dsp:cNvPr id="0" name=""/>
        <dsp:cNvSpPr/>
      </dsp:nvSpPr>
      <dsp:spPr>
        <a:xfrm>
          <a:off x="5499035" y="3489542"/>
          <a:ext cx="3446225" cy="861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Why your paragraphs matter</a:t>
          </a:r>
        </a:p>
      </dsp:txBody>
      <dsp:txXfrm>
        <a:off x="5524269" y="3514776"/>
        <a:ext cx="3395757" cy="811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F7E9-5DA8-4CCC-B20A-2CA457A1156F}">
      <dsp:nvSpPr>
        <dsp:cNvPr id="0" name=""/>
        <dsp:cNvSpPr/>
      </dsp:nvSpPr>
      <dsp:spPr>
        <a:xfrm rot="5400000">
          <a:off x="6493112" y="-2592807"/>
          <a:ext cx="1704099" cy="69130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Must be debatable, it is a claim if you can state the opposite.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Bad: Pollution is bad for the environment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Good: 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More government funding should be spent on limiting pollution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Our government’s antipollution efforts should focus on public transit</a:t>
          </a:r>
        </a:p>
      </dsp:txBody>
      <dsp:txXfrm rot="-5400000">
        <a:off x="3888616" y="94876"/>
        <a:ext cx="6829906" cy="1537725"/>
      </dsp:txXfrm>
    </dsp:sp>
    <dsp:sp modelId="{2D17BD89-27CD-4873-A0B5-4A4894947001}">
      <dsp:nvSpPr>
        <dsp:cNvPr id="0" name=""/>
        <dsp:cNvSpPr/>
      </dsp:nvSpPr>
      <dsp:spPr>
        <a:xfrm>
          <a:off x="0" y="2609"/>
          <a:ext cx="3888615" cy="1722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Claim: is an arguable statement. </a:t>
          </a:r>
        </a:p>
      </dsp:txBody>
      <dsp:txXfrm>
        <a:off x="84074" y="86683"/>
        <a:ext cx="3720467" cy="1554111"/>
      </dsp:txXfrm>
    </dsp:sp>
    <dsp:sp modelId="{26F74E98-9B09-446B-A8F0-96288A1C47B2}">
      <dsp:nvSpPr>
        <dsp:cNvPr id="0" name=""/>
        <dsp:cNvSpPr/>
      </dsp:nvSpPr>
      <dsp:spPr>
        <a:xfrm rot="5400000">
          <a:off x="6493112" y="-784435"/>
          <a:ext cx="1704099" cy="69130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Resources: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Google scholar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UWP databases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Expert sources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Primary sources</a:t>
          </a:r>
        </a:p>
      </dsp:txBody>
      <dsp:txXfrm rot="-5400000">
        <a:off x="3888616" y="1903248"/>
        <a:ext cx="6829906" cy="1537725"/>
      </dsp:txXfrm>
    </dsp:sp>
    <dsp:sp modelId="{E991316D-70CC-4941-B747-8422702C7F34}">
      <dsp:nvSpPr>
        <dsp:cNvPr id="0" name=""/>
        <dsp:cNvSpPr/>
      </dsp:nvSpPr>
      <dsp:spPr>
        <a:xfrm>
          <a:off x="0" y="1810981"/>
          <a:ext cx="3888615" cy="1722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Evidence: Details &amp; Facts</a:t>
          </a:r>
        </a:p>
      </dsp:txBody>
      <dsp:txXfrm>
        <a:off x="84074" y="1895055"/>
        <a:ext cx="3720467" cy="1554111"/>
      </dsp:txXfrm>
    </dsp:sp>
    <dsp:sp modelId="{09ABD85B-5ABA-46C9-B00B-9B739EF00156}">
      <dsp:nvSpPr>
        <dsp:cNvPr id="0" name=""/>
        <dsp:cNvSpPr/>
      </dsp:nvSpPr>
      <dsp:spPr>
        <a:xfrm rot="5400000">
          <a:off x="6493112" y="1023936"/>
          <a:ext cx="1704099" cy="69130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Rationale to support the claim and evidence. </a:t>
          </a:r>
        </a:p>
      </dsp:txBody>
      <dsp:txXfrm rot="-5400000">
        <a:off x="3888616" y="3711620"/>
        <a:ext cx="6829906" cy="1537725"/>
      </dsp:txXfrm>
    </dsp:sp>
    <dsp:sp modelId="{B9FD0DEE-B457-46A1-8904-62FC5FCE6CC9}">
      <dsp:nvSpPr>
        <dsp:cNvPr id="0" name=""/>
        <dsp:cNvSpPr/>
      </dsp:nvSpPr>
      <dsp:spPr>
        <a:xfrm>
          <a:off x="0" y="3619354"/>
          <a:ext cx="3888615" cy="1722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Reason</a:t>
          </a:r>
        </a:p>
      </dsp:txBody>
      <dsp:txXfrm>
        <a:off x="84074" y="3703428"/>
        <a:ext cx="3720467" cy="1554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B875-8D0B-473A-87F0-BCE086E659E5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/>
            <a:t>Did I </a:t>
          </a:r>
          <a:r>
            <a:rPr lang="en-US" sz="2300" b="1" i="0" kern="1200"/>
            <a:t>re-read </a:t>
          </a:r>
          <a:r>
            <a:rPr lang="en-US" sz="2300" b="0" i="0" kern="1200"/>
            <a:t>my writing for mistakes?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/>
            <a:t>Did I ust topic sentences?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/>
            <a:t>Did I spell check/grammerly?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/>
            <a:t>Do my adjectives add something (interesting)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/>
            <a:t>Is it clear who, what, when, </a:t>
          </a:r>
          <a:r>
            <a:rPr lang="en-US" sz="2300" b="0" i="0" kern="1200" dirty="0" err="1"/>
            <a:t>wher</a:t>
          </a:r>
          <a:r>
            <a:rPr lang="en-US" sz="2300" b="0" i="0" kern="1200" dirty="0"/>
            <a:t>, and how?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Do my sentences make sense?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Are my details on topic?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Do I need to add anything?</a:t>
          </a:r>
        </a:p>
      </dsp:txBody>
      <dsp:txXfrm rot="-5400000">
        <a:off x="3785615" y="605066"/>
        <a:ext cx="6560052" cy="3141206"/>
      </dsp:txXfrm>
    </dsp:sp>
    <dsp:sp modelId="{6785A3EF-764A-452F-BBE6-5BB508E9C52D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0" i="0" kern="1200" dirty="0"/>
            <a:t>Ask yourself the following:</a:t>
          </a:r>
          <a:endParaRPr lang="en-US" sz="5800" kern="1200" dirty="0"/>
        </a:p>
      </dsp:txBody>
      <dsp:txXfrm>
        <a:off x="184799" y="184799"/>
        <a:ext cx="3416018" cy="3981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B6D5-A00A-42D0-B278-71087DC7179D}">
      <dsp:nvSpPr>
        <dsp:cNvPr id="0" name=""/>
        <dsp:cNvSpPr/>
      </dsp:nvSpPr>
      <dsp:spPr>
        <a:xfrm>
          <a:off x="0" y="101958"/>
          <a:ext cx="6594521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Address all edits and revisions</a:t>
          </a:r>
        </a:p>
      </dsp:txBody>
      <dsp:txXfrm>
        <a:off x="45663" y="147621"/>
        <a:ext cx="6503195" cy="844089"/>
      </dsp:txXfrm>
    </dsp:sp>
    <dsp:sp modelId="{A5856DDD-DF4A-4B33-A5D7-B9E5BFD6AC54}">
      <dsp:nvSpPr>
        <dsp:cNvPr id="0" name=""/>
        <dsp:cNvSpPr/>
      </dsp:nvSpPr>
      <dsp:spPr>
        <a:xfrm>
          <a:off x="0" y="1149693"/>
          <a:ext cx="6594521" cy="9354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Check syllabus guidelines</a:t>
          </a:r>
        </a:p>
      </dsp:txBody>
      <dsp:txXfrm>
        <a:off x="45663" y="1195356"/>
        <a:ext cx="6503195" cy="844089"/>
      </dsp:txXfrm>
    </dsp:sp>
    <dsp:sp modelId="{98B9148D-A050-4E23-8681-F99AA74DD8FC}">
      <dsp:nvSpPr>
        <dsp:cNvPr id="0" name=""/>
        <dsp:cNvSpPr/>
      </dsp:nvSpPr>
      <dsp:spPr>
        <a:xfrm>
          <a:off x="0" y="2085108"/>
          <a:ext cx="6594521" cy="355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37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Which style guide should you use?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Citations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Title page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Make sure you answered all questions and followed all directions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Font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Page limits</a:t>
          </a:r>
        </a:p>
      </dsp:txBody>
      <dsp:txXfrm>
        <a:off x="0" y="2085108"/>
        <a:ext cx="6594521" cy="3552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83F29-CED9-435C-BC78-CAF9B69951F9}">
      <dsp:nvSpPr>
        <dsp:cNvPr id="0" name=""/>
        <dsp:cNvSpPr/>
      </dsp:nvSpPr>
      <dsp:spPr>
        <a:xfrm>
          <a:off x="0" y="49947"/>
          <a:ext cx="6906491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Avoid filler. Every word should be saying something. </a:t>
          </a:r>
        </a:p>
      </dsp:txBody>
      <dsp:txXfrm>
        <a:off x="52431" y="102378"/>
        <a:ext cx="6801629" cy="969198"/>
      </dsp:txXfrm>
    </dsp:sp>
    <dsp:sp modelId="{229E8B43-6271-4F3E-99D7-DAF4B5CF0132}">
      <dsp:nvSpPr>
        <dsp:cNvPr id="0" name=""/>
        <dsp:cNvSpPr/>
      </dsp:nvSpPr>
      <dsp:spPr>
        <a:xfrm>
          <a:off x="0" y="1124007"/>
          <a:ext cx="6906491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Bad: Australia is interesting.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Good: Australia has many unusual animals. </a:t>
          </a:r>
        </a:p>
      </dsp:txBody>
      <dsp:txXfrm>
        <a:off x="0" y="1124007"/>
        <a:ext cx="6906491" cy="726570"/>
      </dsp:txXfrm>
    </dsp:sp>
    <dsp:sp modelId="{9E11BE17-BC99-45CA-9E46-3A4D5541B67E}">
      <dsp:nvSpPr>
        <dsp:cNvPr id="0" name=""/>
        <dsp:cNvSpPr/>
      </dsp:nvSpPr>
      <dsp:spPr>
        <a:xfrm>
          <a:off x="0" y="1850577"/>
          <a:ext cx="6906491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Use a thesaurus, wisely. </a:t>
          </a:r>
        </a:p>
      </dsp:txBody>
      <dsp:txXfrm>
        <a:off x="52431" y="1903008"/>
        <a:ext cx="6801629" cy="969198"/>
      </dsp:txXfrm>
    </dsp:sp>
    <dsp:sp modelId="{B83F554E-5BAB-4026-A3FE-61A08737000E}">
      <dsp:nvSpPr>
        <dsp:cNvPr id="0" name=""/>
        <dsp:cNvSpPr/>
      </dsp:nvSpPr>
      <dsp:spPr>
        <a:xfrm>
          <a:off x="0" y="2924637"/>
          <a:ext cx="6906491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Find new, more appropriate words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Don’t go overboard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Always look up the word you intend to use</a:t>
          </a:r>
        </a:p>
      </dsp:txBody>
      <dsp:txXfrm>
        <a:off x="0" y="2924637"/>
        <a:ext cx="6906491" cy="1089854"/>
      </dsp:txXfrm>
    </dsp:sp>
    <dsp:sp modelId="{D1D4AF83-2081-43D8-BA2D-0DEA27A83E47}">
      <dsp:nvSpPr>
        <dsp:cNvPr id="0" name=""/>
        <dsp:cNvSpPr/>
      </dsp:nvSpPr>
      <dsp:spPr>
        <a:xfrm>
          <a:off x="0" y="4014492"/>
          <a:ext cx="6906491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Use Technology!!</a:t>
          </a:r>
        </a:p>
      </dsp:txBody>
      <dsp:txXfrm>
        <a:off x="52431" y="4066923"/>
        <a:ext cx="6801629" cy="969198"/>
      </dsp:txXfrm>
    </dsp:sp>
    <dsp:sp modelId="{0AFEE9F4-4BCB-47DF-9FBC-D9A0683621B3}">
      <dsp:nvSpPr>
        <dsp:cNvPr id="0" name=""/>
        <dsp:cNvSpPr/>
      </dsp:nvSpPr>
      <dsp:spPr>
        <a:xfrm>
          <a:off x="0" y="5088551"/>
          <a:ext cx="6906491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hlinkClick xmlns:r="http://schemas.openxmlformats.org/officeDocument/2006/relationships" r:id="rId1"/>
            </a:rPr>
            <a:t>Grammarly</a:t>
          </a:r>
          <a:endParaRPr lang="en-US" sz="2100" kern="1200" dirty="0"/>
        </a:p>
      </dsp:txBody>
      <dsp:txXfrm>
        <a:off x="0" y="5088551"/>
        <a:ext cx="6906491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37A3B-64E7-425A-B138-BCF4090F8D6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11941-4644-4697-8152-97988FAB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9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foundation of your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1941-4644-4697-8152-97988FABBB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Helps to know when new para emerges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1941-4644-4697-8152-97988FABB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1941-4644-4697-8152-97988FABB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1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444444"/>
                </a:solidFill>
                <a:effectLst/>
                <a:latin typeface="Roboto"/>
              </a:rPr>
              <a:t>Lead(II) hydroxide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1941-4644-4697-8152-97988FABBB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4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C265-481E-4C33-9AD6-BD8878CC4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86772-295D-4B41-8F6D-7BAEC4E05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6E981-7C4A-4C7C-BFB6-156C55C4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6BC82-3285-4464-9ADC-753A3B62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2A6C0-7FA1-437A-B8AB-4BDAB47D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3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CB00-CD57-4253-B40A-655C5834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B8294-6028-4328-8738-F802B0CDA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A583C-1ABE-40D6-810A-24965A88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55035-4AD3-4BF4-B019-EF88E33C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10C26-FFB2-4362-A781-DF70D2A7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C82AC-2EAA-45B4-BB45-C6800A767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67B4E-CF3D-4AC1-B379-72D05E417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867E1-8303-4A3F-A8B6-60BCD05E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5EAC9-AAD9-4EC0-B9F9-733BEB89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59D47-6349-4186-A57C-DE72F518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9E9E-248E-4A0B-82E4-E898D081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2102-4D9D-4D06-9889-97027578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E1C9-ED30-4043-A2FC-2FD62DA5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D31E1-774B-400E-93B3-25E608E9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91C53-D719-4C0C-9983-F61465D8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B38B-8659-455A-9E5F-D69B6E18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91A55-ECA3-4F6D-BA1E-02847B38B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19C3-970E-4384-A017-89F9B339A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82EC6-D4B2-43C8-8482-BA2AD613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FF12-8188-4FB2-B798-2377663A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CAE8-848D-4F3B-9C08-9789F61C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D06B9-D3C1-419B-AFAD-34DFB710D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7B0DE-1386-4C32-B97F-37B50B986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CAD9B-B919-4991-8506-1DCF13B3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2A25C-0440-42E2-9C9A-F8C1007B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A3274-84E0-4742-9409-79C68769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7566-A01B-43E5-A382-44201E34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C0E3E-26BA-4F31-9DC4-F691346A3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21782-5F13-4143-9A1D-0AD120A26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D5F29-ABB7-45A5-89D8-A999E6A01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0F9F7-4AEE-4E17-863E-3B1AC2A19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5C940-428C-4C4B-8F21-E10F4CF0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B80DD-2FEC-4C1A-A08F-566FDF99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7BC55-4D37-4E1E-AE28-444D8B3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5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AEC3-7E11-4432-9259-A11BB35F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011AB-6323-4F51-8F20-CC10F608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EE222-B0B3-42CD-98E4-B3155767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CB189-C464-499A-9DA4-3FB7E5FD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8BA24-972E-4764-B119-B246E31F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C66BA-B01B-4A58-B938-F7BDC2A9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866D-7199-4114-924F-89BA32A8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1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DF2-DFA1-4D43-B423-65D795D5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0E07-21E0-4BE1-A6A6-AA9E5AD89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6B049-655A-4F16-BC85-68FE8F778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EE74D-72EB-48A1-94BF-4695BA7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5E78D-F7AC-44C7-9818-B82CFE8C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E1C5C-810B-469F-A89A-B5FF36B3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83D1-7690-4E5B-B43F-FE9699EB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33DEA0-6ECE-4FA5-B337-30EFD9085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72D6F-55CC-4DA5-89BC-92ED290B5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C1D22-6209-4BF1-8503-C3164C52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2576F-977B-4BD7-BBCB-85503193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9FA66-E1E8-422A-ABED-D60E5F52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6F8C9-0F60-4EBF-8F9B-6E17B6A0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B40FA-3648-446E-83B6-C5E288B9C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F9A33-ACA1-4670-8BF5-F4FED3C57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62C9-DCFB-4C8A-970B-45BDB7BAF2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BD190-286E-4CFF-A3A1-C4B09D522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4DE2F-7938-4CFC-8C34-B2014B253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029C-0DC6-4C7B-AE8A-78E92630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slide" Target="slide19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slide" Target="slide15.xml"/><Relationship Id="rId2" Type="http://schemas.openxmlformats.org/officeDocument/2006/relationships/diagramData" Target="../diagrams/data1.xml"/><Relationship Id="rId16" Type="http://schemas.openxmlformats.org/officeDocument/2006/relationships/slide" Target="slide10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slide" Target="slide5.xml"/><Relationship Id="rId10" Type="http://schemas.openxmlformats.org/officeDocument/2006/relationships/image" Target="../media/image5.png"/><Relationship Id="rId19" Type="http://schemas.openxmlformats.org/officeDocument/2006/relationships/slide" Target="slide20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6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Arc 3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C9DCE-E118-41E4-949E-CE8D13A59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38" y="647593"/>
            <a:ext cx="4467792" cy="30605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 6: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The Tea on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3F196-7D9B-46CC-89DA-AA8A6D2E0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738" y="3800209"/>
            <a:ext cx="4467792" cy="2410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October 8, 2020</a:t>
            </a:r>
          </a:p>
          <a:p>
            <a:r>
              <a:rPr lang="en-US">
                <a:solidFill>
                  <a:srgbClr val="FFFFFF"/>
                </a:solidFill>
              </a:rPr>
              <a:t>Sakara Wages, MSW</a:t>
            </a:r>
          </a:p>
        </p:txBody>
      </p:sp>
      <p:sp>
        <p:nvSpPr>
          <p:cNvPr id="53" name="Oval 40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A close up of a coffee cup&#10;&#10;Description automatically generated">
            <a:extLst>
              <a:ext uri="{FF2B5EF4-FFF2-40B4-BE49-F238E27FC236}">
                <a16:creationId xmlns:a16="http://schemas.microsoft.com/office/drawing/2014/main" id="{44CEECD2-726F-4596-993B-3FA6155115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829806" y="1952089"/>
            <a:ext cx="5266194" cy="2953821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42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6920-8EDC-4255-A106-E39622B8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Parts of a paragraph</a:t>
            </a:r>
          </a:p>
        </p:txBody>
      </p:sp>
      <p:pic>
        <p:nvPicPr>
          <p:cNvPr id="4098" name="Picture 2" descr="Image result for topic sentence">
            <a:extLst>
              <a:ext uri="{FF2B5EF4-FFF2-40B4-BE49-F238E27FC236}">
                <a16:creationId xmlns:a16="http://schemas.microsoft.com/office/drawing/2014/main" id="{3B1641F0-BDD0-47F5-9078-4D587DF2D2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9" b="9563"/>
          <a:stretch/>
        </p:blipFill>
        <p:spPr bwMode="auto">
          <a:xfrm>
            <a:off x="323427" y="1690688"/>
            <a:ext cx="8056880" cy="39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4" name="Summary Zoom 3">
                <a:extLst>
                  <a:ext uri="{FF2B5EF4-FFF2-40B4-BE49-F238E27FC236}">
                    <a16:creationId xmlns:a16="http://schemas.microsoft.com/office/drawing/2014/main" id="{F8F0CE7D-F310-4AA9-A55F-03CDEC4658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9422377"/>
                  </p:ext>
                </p:extLst>
              </p:nvPr>
            </p:nvGraphicFramePr>
            <p:xfrm>
              <a:off x="7205133" y="1027906"/>
              <a:ext cx="4986867" cy="6176963"/>
            </p:xfrm>
            <a:graphic>
              <a:graphicData uri="http://schemas.microsoft.com/office/powerpoint/2016/summaryzoom">
                <psuz:summaryZm>
                  <psuz:summaryZmObj sectionId="{FB7848F1-5A79-4181-8954-26B58770BBF6}" offsetFactorX="-34310" offsetFactorY="10076" scaleFactorX="68620" scaleFactorY="68620">
                    <psuz:zmPr id="{44C727B2-E7E7-4381-9DA2-8CEE9D0C4921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2829" y="662782"/>
                          <a:ext cx="2260604" cy="1271590"/>
                        </a:xfrm>
                        <a:prstGeom prst="rect">
                          <a:avLst/>
                        </a:prstGeom>
                        <a:ln w="127000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57150" dist="50800" dir="27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711890D6-1E95-44C9-87D3-DEC989A089EC}" offsetFactorX="1103" offsetFactorY="-11362" scaleFactorX="68620" scaleFactorY="68620">
                    <psuz:zmPr id="{1D7A821A-2BC2-4985-9E96-C78FCE388DC8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399460" y="2242143"/>
                          <a:ext cx="2260604" cy="1271590"/>
                        </a:xfrm>
                        <a:prstGeom prst="rect">
                          <a:avLst/>
                        </a:prstGeom>
                        <a:ln w="127000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57150" dist="50800" dir="27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E0E48340-FD52-4109-B782-671DA2F7C58F}" offsetFactorX="-5705" offsetFactorY="-34127" scaleFactorX="68620" scaleFactorY="68620">
                    <psuz:zmPr id="{373BD503-DAA9-4681-B456-D57D5FA398F8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75174" y="3796909"/>
                          <a:ext cx="2260604" cy="1271590"/>
                        </a:xfrm>
                        <a:prstGeom prst="rect">
                          <a:avLst/>
                        </a:prstGeom>
                        <a:ln w="127000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57150" dist="50800" dir="27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4" name="Summary Zoom 3">
                <a:extLst>
                  <a:ext uri="{FF2B5EF4-FFF2-40B4-BE49-F238E27FC236}">
                    <a16:creationId xmlns:a16="http://schemas.microsoft.com/office/drawing/2014/main" id="{F8F0CE7D-F310-4AA9-A55F-03CDEC4658C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7205133" y="1027906"/>
                <a:ext cx="4986867" cy="6176963"/>
                <a:chOff x="7205133" y="1027906"/>
                <a:chExt cx="4986867" cy="6176963"/>
              </a:xfrm>
            </p:grpSpPr>
            <p:pic>
              <p:nvPicPr>
                <p:cNvPr id="6" name="Picture 6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37962" y="1690688"/>
                  <a:ext cx="2260604" cy="1271590"/>
                </a:xfrm>
                <a:prstGeom prst="rect">
                  <a:avLst/>
                </a:prstGeom>
                <a:ln w="127000" cap="sq">
                  <a:solidFill>
                    <a:srgbClr val="000000"/>
                  </a:solidFill>
                  <a:miter lim="800000"/>
                </a:ln>
                <a:effectLst>
                  <a:outerShdw blurRad="57150" dist="50800" dir="27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7" name="Picture 7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04593" y="3270049"/>
                  <a:ext cx="2260604" cy="1271590"/>
                </a:xfrm>
                <a:prstGeom prst="rect">
                  <a:avLst/>
                </a:prstGeom>
                <a:ln w="127000" cap="sq">
                  <a:solidFill>
                    <a:srgbClr val="000000"/>
                  </a:solidFill>
                  <a:miter lim="800000"/>
                </a:ln>
                <a:effectLst>
                  <a:outerShdw blurRad="57150" dist="50800" dir="27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8" name="Picture 8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80307" y="4824815"/>
                  <a:ext cx="2260604" cy="1271590"/>
                </a:xfrm>
                <a:prstGeom prst="rect">
                  <a:avLst/>
                </a:prstGeom>
                <a:ln w="127000" cap="sq">
                  <a:solidFill>
                    <a:srgbClr val="000000"/>
                  </a:solidFill>
                  <a:miter lim="800000"/>
                </a:ln>
                <a:effectLst>
                  <a:outerShdw blurRad="57150" dist="50800" dir="2700000" algn="tl" rotWithShape="0">
                    <a:srgbClr val="000000">
                      <a:alpha val="40000"/>
                    </a:srgbClr>
                  </a:outerShdw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48209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80E3C-BCF9-425B-B2F6-4D8A8C7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Using Topic Sentences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F77E3-FC47-47A6-A2AA-CC54C519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 topic sentence is a statement that tells what your paragraph should be about. Good Topic sentences:</a:t>
            </a:r>
          </a:p>
          <a:p>
            <a:pPr lvl="1"/>
            <a:r>
              <a:rPr lang="en-US" dirty="0"/>
              <a:t>Are claims</a:t>
            </a:r>
          </a:p>
          <a:p>
            <a:pPr lvl="1"/>
            <a:r>
              <a:rPr lang="en-US" dirty="0"/>
              <a:t>Are usually the 1</a:t>
            </a:r>
            <a:r>
              <a:rPr lang="en-US" baseline="30000" dirty="0"/>
              <a:t>st</a:t>
            </a:r>
            <a:r>
              <a:rPr lang="en-US" dirty="0"/>
              <a:t> sentence</a:t>
            </a:r>
          </a:p>
          <a:p>
            <a:pPr lvl="1"/>
            <a:r>
              <a:rPr lang="en-US" dirty="0"/>
              <a:t>Improve readability of an essay</a:t>
            </a:r>
          </a:p>
          <a:p>
            <a:pPr lvl="1"/>
            <a:r>
              <a:rPr lang="en-US" dirty="0"/>
              <a:t>Use keywords from and point back to the thesis</a:t>
            </a:r>
          </a:p>
          <a:p>
            <a:pPr lvl="3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2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477D6-C8D4-48CB-9760-AF95C05C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Supporting Details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AC701-5B6A-475E-9D81-A5A04842D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Give Details and support the main idea stated in the topic sentence</a:t>
            </a:r>
          </a:p>
          <a:p>
            <a:r>
              <a:rPr lang="en-US" dirty="0"/>
              <a:t>Supporting sentences should expand and explain topic sentence with: </a:t>
            </a:r>
          </a:p>
          <a:p>
            <a:pPr lvl="1"/>
            <a:r>
              <a:rPr lang="en-US" dirty="0"/>
              <a:t>Facts </a:t>
            </a:r>
          </a:p>
          <a:p>
            <a:pPr lvl="1"/>
            <a:r>
              <a:rPr lang="en-US" dirty="0"/>
              <a:t>Details </a:t>
            </a:r>
          </a:p>
          <a:p>
            <a:pPr lvl="1"/>
            <a:r>
              <a:rPr lang="en-US" dirty="0"/>
              <a:t>Examples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B9865D-0C6B-4C3C-80DD-B0CBC0DE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Closing Sentence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D6CD0D-3DFB-4C9F-BC68-78D792DF5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Sums up the paragraph’s message. </a:t>
            </a:r>
          </a:p>
          <a:p>
            <a:r>
              <a:rPr lang="en-US" dirty="0"/>
              <a:t>Restates the main idea using different words. </a:t>
            </a:r>
          </a:p>
          <a:p>
            <a:r>
              <a:rPr lang="en-US" dirty="0"/>
              <a:t>Closes the door on the idea and hints at the next idea.</a:t>
            </a:r>
          </a:p>
        </p:txBody>
      </p:sp>
    </p:spTree>
    <p:extLst>
      <p:ext uri="{BB962C8B-B14F-4D97-AF65-F5344CB8AC3E}">
        <p14:creationId xmlns:p14="http://schemas.microsoft.com/office/powerpoint/2010/main" val="26926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38A1-7674-47AF-98C8-1287CA01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2868327"/>
            <a:ext cx="2595113" cy="11213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of a Solid Paragraph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775CAB4-A23C-4D69-8865-872C64F568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17" y="1000664"/>
            <a:ext cx="8787096" cy="512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6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A8364-B819-49EA-8192-B5617DAB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Arguments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3492E-92D4-4408-980A-B8CBAFADC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some point, you will be asked you use sources. That is an indication that you should be making an argument. Here’s what that means, and how to do it. 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415F0-8442-4A76-BB53-E75CF1E2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14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Parts of An Argument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9DA0A1-704D-44AA-8FF6-0CB4BF49D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21018"/>
              </p:ext>
            </p:extLst>
          </p:nvPr>
        </p:nvGraphicFramePr>
        <p:xfrm>
          <a:off x="695145" y="1283422"/>
          <a:ext cx="10801709" cy="534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3D0006F-3E61-4AF9-95D4-95C5CEA52D90}"/>
              </a:ext>
            </a:extLst>
          </p:cNvPr>
          <p:cNvSpPr txBox="1"/>
          <p:nvPr/>
        </p:nvSpPr>
        <p:spPr>
          <a:xfrm>
            <a:off x="7568497" y="3429000"/>
            <a:ext cx="60939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Sentence starters</a:t>
            </a:r>
          </a:p>
          <a:p>
            <a:pPr lvl="1"/>
            <a:r>
              <a:rPr lang="en-US" sz="1600" dirty="0"/>
              <a:t>“One example from the text..”</a:t>
            </a:r>
          </a:p>
          <a:p>
            <a:pPr lvl="1"/>
            <a:r>
              <a:rPr lang="en-US" sz="1600" dirty="0"/>
              <a:t>“According to Shields (2020),…”</a:t>
            </a:r>
          </a:p>
        </p:txBody>
      </p:sp>
    </p:spTree>
    <p:extLst>
      <p:ext uri="{BB962C8B-B14F-4D97-AF65-F5344CB8AC3E}">
        <p14:creationId xmlns:p14="http://schemas.microsoft.com/office/powerpoint/2010/main" val="139401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252E27B-5F0F-48AD-94FB-E1D2280A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90500"/>
            <a:ext cx="931545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2413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6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610C43F5-3ED2-4469-9A3B-84ACA32810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b="1634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E8371-1B25-4D8E-B3F5-BB0A3EA7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Revise and Edit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56698-998F-470E-9644-45C5C5671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4734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37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27F2-BB2F-49EE-8DE2-1816603B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30" y="2704426"/>
            <a:ext cx="3095445" cy="1449148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5CA18ED-DF0C-48CA-B30C-9A72EF5AB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190312"/>
              </p:ext>
            </p:extLst>
          </p:nvPr>
        </p:nvGraphicFramePr>
        <p:xfrm>
          <a:off x="5573772" y="206857"/>
          <a:ext cx="4410205" cy="647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4FAF4E86-388E-49FA-94E2-FB5C3B4D26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0174946"/>
                  </p:ext>
                </p:extLst>
              </p:nvPr>
            </p:nvGraphicFramePr>
            <p:xfrm>
              <a:off x="5016625" y="-100207"/>
              <a:ext cx="7007268" cy="6958207"/>
            </p:xfrm>
            <a:graphic>
              <a:graphicData uri="http://schemas.microsoft.com/office/powerpoint/2016/summaryzoom">
                <psuz:summaryZm>
                  <psuz:summaryZmObj sectionId="{9D5CE2BC-A866-463A-8AED-DC8392D2A588}" offsetFactorX="128020" offsetFactorY="-9805" scaleFactorX="49237" scaleFactorY="49237">
                    <psuz:zmPr id="{607B1BE0-5CCB-4424-9070-C140EAE2F098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37760" y="435215"/>
                          <a:ext cx="1370406" cy="770854"/>
                        </a:xfrm>
                        <a:prstGeom prst="rect">
                          <a:avLst/>
                        </a:prstGeom>
                        <a:ln w="88900" cap="sq" cmpd="thickThin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>
                          <a:innerShdw blurRad="76200">
                            <a:srgbClr val="000000"/>
                          </a:innerShdw>
                        </a:effectLst>
                      </p166:spPr>
                    </psuz:zmPr>
                  </psuz:summaryZmObj>
                  <psuz:summaryZmObj sectionId="{681551B1-FABB-406E-B715-56277DBD8928}" offsetFactorX="24270" offsetFactorY="47540" scaleFactorX="49237" scaleFactorY="49237">
                    <psuz:zmPr id="{9ECA1422-FDB1-4288-A2EF-34F522168DE4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37760" y="1333002"/>
                          <a:ext cx="1370406" cy="770854"/>
                        </a:xfrm>
                        <a:prstGeom prst="rect">
                          <a:avLst/>
                        </a:prstGeom>
                        <a:ln w="88900" cap="sq" cmpd="thickThin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>
                          <a:innerShdw blurRad="76200">
                            <a:srgbClr val="000000"/>
                          </a:innerShdw>
                        </a:effectLst>
                      </p166:spPr>
                    </psuz:zmPr>
                  </psuz:summaryZmObj>
                  <psuz:summaryZmObj sectionId="{157CFBA5-B0D5-4B2D-95D4-4CBB28F71648}" offsetFactorX="128020" offsetFactorY="-4096" scaleFactorX="49237" scaleFactorY="49237">
                    <psuz:zmPr id="{464EBEE0-9DE2-4F5C-B23E-CB93413DB85A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37760" y="2194560"/>
                          <a:ext cx="1370406" cy="770854"/>
                        </a:xfrm>
                        <a:prstGeom prst="rect">
                          <a:avLst/>
                        </a:prstGeom>
                        <a:ln w="88900" cap="sq" cmpd="thickThin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>
                          <a:innerShdw blurRad="76200">
                            <a:srgbClr val="000000"/>
                          </a:innerShdw>
                        </a:effectLst>
                      </p166:spPr>
                    </psuz:zmPr>
                  </psuz:summaryZmObj>
                  <psuz:summaryZmObj sectionId="{1ABC7480-11A6-45AA-93C4-5A7CF4CB0C41}" offsetFactorX="24270" offsetFactorY="56534" scaleFactorX="49237" scaleFactorY="49237">
                    <psuz:zmPr id="{E9D02408-1BA6-44F9-9435-31F945E85F65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37760" y="3143781"/>
                          <a:ext cx="1370406" cy="770854"/>
                        </a:xfrm>
                        <a:prstGeom prst="rect">
                          <a:avLst/>
                        </a:prstGeom>
                        <a:ln w="88900" cap="sq" cmpd="thickThin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>
                          <a:innerShdw blurRad="76200">
                            <a:srgbClr val="000000"/>
                          </a:innerShdw>
                        </a:effectLst>
                      </p166:spPr>
                    </psuz:zmPr>
                  </psuz:summaryZmObj>
                  <psuz:summaryZmObj sectionId="{D1C751D8-66D1-4892-AF9A-ED0CC2244F6A}" offsetFactorX="128020" offsetFactorY="6339" scaleFactorX="49237" scaleFactorY="49237">
                    <psuz:zmPr id="{CF4A557A-0D05-4949-B1C5-E9BC708FEAE1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37760" y="4027898"/>
                          <a:ext cx="1370406" cy="770854"/>
                        </a:xfrm>
                        <a:prstGeom prst="rect">
                          <a:avLst/>
                        </a:prstGeom>
                        <a:ln w="88900" cap="sq" cmpd="thickThin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>
                          <a:innerShdw blurRad="76200">
                            <a:srgbClr val="000000"/>
                          </a:innerShdw>
                        </a:effectLst>
                      </p166:spPr>
                    </psuz:zmPr>
                  </psuz:summaryZmObj>
                  <psuz:summaryZmObj sectionId="{ABD2FDBE-16E2-4FDA-A9A5-67B4168D2A50}" offsetFactorX="24270" offsetFactorY="67375" scaleFactorX="49237" scaleFactorY="49237">
                    <psuz:zmPr id="{BE57AD6F-9D76-4309-867A-FA39627C2231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37760" y="4983480"/>
                          <a:ext cx="1370406" cy="770854"/>
                        </a:xfrm>
                        <a:prstGeom prst="rect">
                          <a:avLst/>
                        </a:prstGeom>
                        <a:ln w="88900" cap="sq" cmpd="thickThin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>
                          <a:innerShdw blurRad="76200">
                            <a:srgbClr val="000000"/>
                          </a:innerShdw>
                        </a:effectLst>
                      </p166:spPr>
                    </psuz:zmPr>
                  </psuz:summaryZmObj>
                  <psuz:summaryZmObj sectionId="{8BE20804-C41D-463C-B484-A876233AE0E7}" offsetFactorX="128020" offsetFactorY="19114" scaleFactorX="49237" scaleFactorY="49237">
                    <psuz:zmPr id="{565EC594-599D-4BD2-BAAF-EE0B358881FE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37760" y="5897880"/>
                          <a:ext cx="1370406" cy="770854"/>
                        </a:xfrm>
                        <a:prstGeom prst="rect">
                          <a:avLst/>
                        </a:prstGeom>
                        <a:ln w="88900" cap="sq" cmpd="thickThin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>
                          <a:innerShdw blurRad="76200">
                            <a:srgbClr val="000000"/>
                          </a:innerShdw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4FAF4E86-388E-49FA-94E2-FB5C3B4D264C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5016625" y="-100207"/>
                <a:ext cx="7007268" cy="6958207"/>
                <a:chOff x="5016625" y="-100207"/>
                <a:chExt cx="7007268" cy="6958207"/>
              </a:xfrm>
            </p:grpSpPr>
            <p:pic>
              <p:nvPicPr>
                <p:cNvPr id="7" name="Picture 7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54385" y="335008"/>
                  <a:ext cx="1370406" cy="770854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8" name="Picture 8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54385" y="1232795"/>
                  <a:ext cx="1370406" cy="770854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9" name="Picture 9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4385" y="2094353"/>
                  <a:ext cx="1370406" cy="770854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10" name="Picture 10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54385" y="3043574"/>
                  <a:ext cx="1370406" cy="770854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11" name="Picture 11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54385" y="3927691"/>
                  <a:ext cx="1370406" cy="770854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12" name="Picture 12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54385" y="4883273"/>
                  <a:ext cx="1370406" cy="770854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13" name="Picture 13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54385" y="5797673"/>
                  <a:ext cx="1370406" cy="770854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055176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F220-3301-4833-83A9-62335678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en-US" sz="4000"/>
              <a:t>Final Draft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65831E9-6483-4229-AB29-C70489913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657783"/>
              </p:ext>
            </p:extLst>
          </p:nvPr>
        </p:nvGraphicFramePr>
        <p:xfrm>
          <a:off x="5118268" y="559405"/>
          <a:ext cx="6594522" cy="573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73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BEFA8-C8D4-4736-A0EE-5D5E2F65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General tips and tricks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4840BC-2BD7-438F-B7F7-612183A0C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003860"/>
              </p:ext>
            </p:extLst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69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43ACD-FDA0-4DB3-BB0D-8D6706C33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931780-FCE2-40CD-868C-6DA544B1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Prewrite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BE0DD-4117-4398-9991-AC9015ACF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Plan your writing</a:t>
            </a:r>
          </a:p>
          <a:p>
            <a:pPr algn="ctr"/>
            <a:r>
              <a:rPr lang="en-US" sz="2200">
                <a:solidFill>
                  <a:srgbClr val="FFFFFF"/>
                </a:solidFill>
              </a:rPr>
              <a:t>Brainstorm</a:t>
            </a:r>
          </a:p>
          <a:p>
            <a:pPr algn="ctr"/>
            <a:r>
              <a:rPr lang="en-US" sz="2200">
                <a:solidFill>
                  <a:srgbClr val="FFFFFF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2181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3575D-E037-4FB2-AA82-38C3EED4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Brainstorm: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I KNOW. Sounds lame. But really. Do it!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54760-95EF-4315-9D05-2D50EADD6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b="1"/>
              <a:t>Method One: </a:t>
            </a:r>
            <a:r>
              <a:rPr lang="en-US"/>
              <a:t>Write down all the things that you would like to say or address.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Organize phrases in a way that makes sense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Allow themes to emerge as claims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Use your list to formulate an outline. </a:t>
            </a:r>
          </a:p>
          <a:p>
            <a:r>
              <a:rPr lang="en-US" b="1"/>
              <a:t>Method Two: </a:t>
            </a:r>
            <a:r>
              <a:rPr lang="en-US"/>
              <a:t>Structured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Brainstorm Topic: Write your topic in 1 to 3 words. </a:t>
            </a:r>
          </a:p>
          <a:p>
            <a:pPr lvl="2"/>
            <a:r>
              <a:rPr lang="en-US"/>
              <a:t>Ex. High Stakes Testing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Brainstorm Opinion: Write your opinion in as few words as possible</a:t>
            </a:r>
          </a:p>
          <a:p>
            <a:pPr lvl="2"/>
            <a:r>
              <a:rPr lang="en-US"/>
              <a:t>Ex. “I am against it”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Brainstorm Key Points: Write 3-4 key details you intend to address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A6A740-06F5-43E1-BADB-20672986A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Structure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CE1891-6781-4E84-B288-070D9EB16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Organizing your Essay</a:t>
            </a: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lock Arc 1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689752-11C7-4DC0-AF6C-25DADE7E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/>
                </a:solidFill>
              </a:rPr>
              <a:t>Topic Sentence Outline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FBF77C30-6ABB-49E8-81EB-E4F68BAA3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904777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55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20AB0-FBF8-4602-813A-D4761E0D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5 Paragraph Argumentative Essay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09A47DB-2B70-4268-81D1-C19B93E3D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54184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685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804F-E758-4F22-8F05-32AA50BA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 &amp; Conclusion</a:t>
            </a:r>
            <a:br>
              <a:rPr lang="en-US" dirty="0"/>
            </a:br>
            <a:r>
              <a:rPr lang="en-US" dirty="0"/>
              <a:t>The Bookends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C417A7-A872-41EB-ABE2-03E3A020B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3717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17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AFA453-343D-4501-9E01-4A363957E0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24423" y="-260360"/>
            <a:ext cx="9143153" cy="68573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99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674</Words>
  <Application>Microsoft Office PowerPoint</Application>
  <PresentationFormat>Widescreen</PresentationFormat>
  <Paragraphs>136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Wingdings</vt:lpstr>
      <vt:lpstr>Office Theme</vt:lpstr>
      <vt:lpstr>Week 6:  The Tea on Writing</vt:lpstr>
      <vt:lpstr>Agenda</vt:lpstr>
      <vt:lpstr>Prewrite </vt:lpstr>
      <vt:lpstr>Brainstorm: I KNOW. Sounds lame. But really. Do it!</vt:lpstr>
      <vt:lpstr>Structure</vt:lpstr>
      <vt:lpstr>Topic Sentence Outline</vt:lpstr>
      <vt:lpstr>5 Paragraph Argumentative Essay</vt:lpstr>
      <vt:lpstr>Intro &amp; Conclusion The Bookends</vt:lpstr>
      <vt:lpstr>PowerPoint Presentation</vt:lpstr>
      <vt:lpstr>Parts of a paragraph</vt:lpstr>
      <vt:lpstr>Using Topic Sentences</vt:lpstr>
      <vt:lpstr>Supporting Details</vt:lpstr>
      <vt:lpstr>Closing Sentence</vt:lpstr>
      <vt:lpstr>Example of a Solid Paragraph</vt:lpstr>
      <vt:lpstr>Arguments</vt:lpstr>
      <vt:lpstr>Parts of An Argument</vt:lpstr>
      <vt:lpstr>PowerPoint Presentation</vt:lpstr>
      <vt:lpstr>PowerPoint Presentation</vt:lpstr>
      <vt:lpstr>Revise and Edit</vt:lpstr>
      <vt:lpstr>Final Draft</vt:lpstr>
      <vt:lpstr>General tips and tricks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6:  The Tea on Writing</dc:title>
  <dc:creator>Sakara Wages</dc:creator>
  <cp:lastModifiedBy>Sakara Wages</cp:lastModifiedBy>
  <cp:revision>1</cp:revision>
  <dcterms:created xsi:type="dcterms:W3CDTF">2020-10-08T05:03:25Z</dcterms:created>
  <dcterms:modified xsi:type="dcterms:W3CDTF">2020-10-08T05:07:40Z</dcterms:modified>
</cp:coreProperties>
</file>